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9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91FC8-D182-4F0D-B279-24FB39B24032}" type="datetimeFigureOut">
              <a:rPr lang="de-DE" smtClean="0"/>
              <a:t>04.07.2018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2FC6A-FC0D-44A9-B14D-520EBEC9F8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8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094F7-88C8-4FED-864C-BE184BC74BC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1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1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859B7-B60B-41A3-AC96-5F142ED5FD4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MS PGothic" pitchFamily="34" charset="-128"/>
                <a:cs typeface="+mn-cs"/>
              </a:rPr>
              <a:pPr marL="0" marR="0" lvl="0" indent="0" algn="r" defTabSz="9112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5721" y="8686873"/>
            <a:ext cx="2972280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0" rIns="91522" bIns="4576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8B86F-2832-4C76-ADB9-62E7C161B1A0}" type="slidenum"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522" tIns="45760" rIns="91522" bIns="45760"/>
          <a:lstStyle/>
          <a:p>
            <a:pPr eaLnBrk="1" hangingPunct="1">
              <a:defRPr/>
            </a:pPr>
            <a:endParaRPr lang="de-DE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36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en-GB"/>
              <a:t>Hier steht der Name der Präsentation geschrieben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400"/>
            </a:lvl1pPr>
          </a:lstStyle>
          <a:p>
            <a:r>
              <a:rPr lang="en-GB"/>
              <a:t>Datum der Präsentation</a:t>
            </a:r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4572000" y="387350"/>
            <a:ext cx="40957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CH" sz="800" dirty="0"/>
              <a:t>Eidgenössisches Departement für </a:t>
            </a:r>
          </a:p>
          <a:p>
            <a:r>
              <a:rPr lang="de-CH" sz="800" dirty="0"/>
              <a:t>Umwelt, Verkehr, Energie und Kommunikation UVEK</a:t>
            </a:r>
          </a:p>
          <a:p>
            <a:endParaRPr lang="de-CH" sz="800" b="1" dirty="0"/>
          </a:p>
          <a:p>
            <a:r>
              <a:rPr lang="de-CH" sz="800" b="1" dirty="0"/>
              <a:t>Bundesamt für Umwelt BAFU</a:t>
            </a:r>
          </a:p>
          <a:p>
            <a:endParaRPr lang="de-CH" sz="800" dirty="0"/>
          </a:p>
        </p:txBody>
      </p:sp>
      <p:pic>
        <p:nvPicPr>
          <p:cNvPr id="23589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22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756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91338" y="323850"/>
            <a:ext cx="1866900" cy="58959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85875" y="323850"/>
            <a:ext cx="5453063" cy="589597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422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rs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1438275" y="1798638"/>
            <a:ext cx="7400925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720" rIns="91440" bIns="45720"/>
          <a:lstStyle>
            <a:lvl1pPr algn="l">
              <a:buClr>
                <a:srgbClr val="FF0000"/>
              </a:buClr>
              <a:buFont typeface="Wingdings" pitchFamily="2" charset="2"/>
              <a:buChar char="§"/>
              <a:defRPr sz="2800" b="0">
                <a:latin typeface="Calibri" pitchFamily="34" charset="0"/>
              </a:defRPr>
            </a:lvl1pPr>
            <a:lvl2pPr>
              <a:buClr>
                <a:srgbClr val="FF0000"/>
              </a:buClr>
              <a:buFont typeface="Arial" pitchFamily="34" charset="0"/>
              <a:buChar char="•"/>
              <a:defRPr sz="2600" baseline="0">
                <a:latin typeface="Calibri" pitchFamily="34" charset="0"/>
              </a:defRPr>
            </a:lvl2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0224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546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6723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85875" y="1449388"/>
            <a:ext cx="3659188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97463" y="1449388"/>
            <a:ext cx="3660775" cy="4770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86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594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065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48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0461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41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323850"/>
            <a:ext cx="74612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75" y="1449388"/>
            <a:ext cx="7472363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397625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</a:pPr>
            <a:fld id="{7BF33B2C-99D1-4C90-AC3C-AEB11E225CD4}" type="slidenum">
              <a:rPr lang="de-CH" sz="900"/>
              <a:pPr algn="r">
                <a:lnSpc>
                  <a:spcPct val="105000"/>
                </a:lnSpc>
                <a:spcBef>
                  <a:spcPct val="50000"/>
                </a:spcBef>
              </a:pPr>
              <a:t>‹Nr.›</a:t>
            </a:fld>
            <a:r>
              <a:rPr lang="de-CH" sz="900" dirty="0"/>
              <a:t> </a:t>
            </a:r>
          </a:p>
        </p:txBody>
      </p:sp>
      <p:pic>
        <p:nvPicPr>
          <p:cNvPr id="1063" name="Picture 39" descr="Logo_col_wappe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0363" y="390525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354763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dirty="0"/>
          </a:p>
        </p:txBody>
      </p:sp>
      <p:sp>
        <p:nvSpPr>
          <p:cNvPr id="1065" name="AutoShape 41"/>
          <p:cNvSpPr>
            <a:spLocks noChangeArrowheads="1"/>
          </p:cNvSpPr>
          <p:nvPr/>
        </p:nvSpPr>
        <p:spPr bwMode="auto">
          <a:xfrm>
            <a:off x="1257448" y="6341219"/>
            <a:ext cx="4826719" cy="190248"/>
          </a:xfrm>
          <a:prstGeom prst="octagon">
            <a:avLst>
              <a:gd name="adj" fmla="val 2928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de-CH" sz="900" dirty="0"/>
              <a:t>Paul Steffen, Vizedirektor BAFU</a:t>
            </a:r>
            <a:endParaRPr lang="de-CH" sz="900" b="1" dirty="0"/>
          </a:p>
        </p:txBody>
      </p:sp>
    </p:spTree>
    <p:extLst>
      <p:ext uri="{BB962C8B-B14F-4D97-AF65-F5344CB8AC3E}">
        <p14:creationId xmlns:p14="http://schemas.microsoft.com/office/powerpoint/2010/main" val="3019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B2B2B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0C0C0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DDDDD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837"/>
            <a:ext cx="9141652" cy="577316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259632" y="1673453"/>
            <a:ext cx="7848872" cy="1539523"/>
          </a:xfrm>
        </p:spPr>
        <p:txBody>
          <a:bodyPr/>
          <a:lstStyle/>
          <a:p>
            <a:r>
              <a:rPr lang="de-DE" sz="4000" dirty="0">
                <a:solidFill>
                  <a:schemeClr val="bg1"/>
                </a:solidFill>
              </a:rPr>
              <a:t>Gefährdungskarte Oberflächenabfluss</a:t>
            </a:r>
            <a:endParaRPr lang="de-CH" sz="2800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9632" y="5229200"/>
            <a:ext cx="76683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Gefährdungskarte Oberflächenabfluss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3. Juli 2018, Kursaal Bern</a:t>
            </a:r>
            <a:endParaRPr kumimoji="0" lang="de-CH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187624" y="4273351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Paul Steffen, Vizedirektor BAFU</a:t>
            </a:r>
          </a:p>
        </p:txBody>
      </p:sp>
    </p:spTree>
    <p:extLst>
      <p:ext uri="{BB962C8B-B14F-4D97-AF65-F5344CB8AC3E}">
        <p14:creationId xmlns:p14="http://schemas.microsoft.com/office/powerpoint/2010/main" val="228307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1275531" y="295275"/>
            <a:ext cx="7534424" cy="685800"/>
          </a:xfrm>
        </p:spPr>
        <p:txBody>
          <a:bodyPr/>
          <a:lstStyle/>
          <a:p>
            <a:r>
              <a:rPr lang="de-CH" dirty="0" err="1"/>
              <a:t>Gravitative</a:t>
            </a:r>
            <a:r>
              <a:rPr lang="de-CH" dirty="0"/>
              <a:t> Naturgefahren</a:t>
            </a:r>
          </a:p>
        </p:txBody>
      </p:sp>
      <p:grpSp>
        <p:nvGrpSpPr>
          <p:cNvPr id="41" name="Gruppierung 4"/>
          <p:cNvGrpSpPr>
            <a:grpSpLocks/>
          </p:cNvGrpSpPr>
          <p:nvPr/>
        </p:nvGrpSpPr>
        <p:grpSpPr bwMode="auto">
          <a:xfrm>
            <a:off x="1317947" y="1268760"/>
            <a:ext cx="7502525" cy="4681607"/>
            <a:chOff x="1069975" y="986785"/>
            <a:chExt cx="7843838" cy="4894903"/>
          </a:xfrm>
        </p:grpSpPr>
        <p:grpSp>
          <p:nvGrpSpPr>
            <p:cNvPr id="42" name="Gruppierung 1"/>
            <p:cNvGrpSpPr>
              <a:grpSpLocks/>
            </p:cNvGrpSpPr>
            <p:nvPr/>
          </p:nvGrpSpPr>
          <p:grpSpPr bwMode="auto">
            <a:xfrm>
              <a:off x="1069975" y="986785"/>
              <a:ext cx="7843838" cy="2235200"/>
              <a:chOff x="1069975" y="1050925"/>
              <a:chExt cx="7843838" cy="2235200"/>
            </a:xfrm>
          </p:grpSpPr>
          <p:grpSp>
            <p:nvGrpSpPr>
              <p:cNvPr id="56" name="Gruppierung 11"/>
              <p:cNvGrpSpPr>
                <a:grpSpLocks/>
              </p:cNvGrpSpPr>
              <p:nvPr/>
            </p:nvGrpSpPr>
            <p:grpSpPr bwMode="auto">
              <a:xfrm>
                <a:off x="6394450" y="1060450"/>
                <a:ext cx="2519363" cy="2225675"/>
                <a:chOff x="6394449" y="1060450"/>
                <a:chExt cx="2519363" cy="2225675"/>
              </a:xfrm>
            </p:grpSpPr>
            <p:sp>
              <p:nvSpPr>
                <p:cNvPr id="6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394449" y="1060450"/>
                  <a:ext cx="2509003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CH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Sturz</a:t>
                  </a:r>
                </a:p>
              </p:txBody>
            </p:sp>
            <p:pic>
              <p:nvPicPr>
                <p:cNvPr id="66" name="Picture 8" descr="Stern_de_0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394450" y="1484313"/>
                  <a:ext cx="2519362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6394450" y="3071813"/>
                  <a:ext cx="1831975" cy="214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Keystone</a:t>
                  </a:r>
                </a:p>
              </p:txBody>
            </p:sp>
          </p:grpSp>
          <p:grpSp>
            <p:nvGrpSpPr>
              <p:cNvPr id="57" name="Gruppierung 8"/>
              <p:cNvGrpSpPr>
                <a:grpSpLocks/>
              </p:cNvGrpSpPr>
              <p:nvPr/>
            </p:nvGrpSpPr>
            <p:grpSpPr bwMode="auto">
              <a:xfrm>
                <a:off x="3732213" y="1050925"/>
                <a:ext cx="2519362" cy="2233613"/>
                <a:chOff x="3733800" y="1050925"/>
                <a:chExt cx="2519363" cy="2233613"/>
              </a:xfrm>
            </p:grpSpPr>
            <p:pic>
              <p:nvPicPr>
                <p:cNvPr id="62" name="Picture 3" descr="20056623n"/>
                <p:cNvPicPr>
                  <a:picLocks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733800" y="1484313"/>
                  <a:ext cx="2519363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733800" y="1050925"/>
                  <a:ext cx="2514012" cy="3539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CH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Rutschung </a:t>
                  </a:r>
                </a:p>
              </p:txBody>
            </p:sp>
            <p:sp>
              <p:nvSpPr>
                <p:cNvPr id="64" name="Textfeld 17"/>
                <p:cNvSpPr txBox="1">
                  <a:spLocks noChangeArrowheads="1"/>
                </p:cNvSpPr>
                <p:nvPr/>
              </p:nvSpPr>
              <p:spPr bwMode="auto">
                <a:xfrm>
                  <a:off x="3733800" y="3067050"/>
                  <a:ext cx="1831975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Schweizer Luftwaffe</a:t>
                  </a:r>
                </a:p>
              </p:txBody>
            </p:sp>
          </p:grpSp>
          <p:grpSp>
            <p:nvGrpSpPr>
              <p:cNvPr id="58" name="Gruppierung 9"/>
              <p:cNvGrpSpPr>
                <a:grpSpLocks/>
              </p:cNvGrpSpPr>
              <p:nvPr/>
            </p:nvGrpSpPr>
            <p:grpSpPr bwMode="auto">
              <a:xfrm>
                <a:off x="1069975" y="1050925"/>
                <a:ext cx="2519363" cy="2235200"/>
                <a:chOff x="1069200" y="1050925"/>
                <a:chExt cx="2520001" cy="2235200"/>
              </a:xfrm>
            </p:grpSpPr>
            <p:pic>
              <p:nvPicPr>
                <p:cNvPr id="59" name="Bild 6" descr="4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069200" y="1483200"/>
                  <a:ext cx="2520001" cy="17976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069974" y="1050925"/>
                  <a:ext cx="2509367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CH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Lawine</a:t>
                  </a:r>
                </a:p>
              </p:txBody>
            </p:sp>
            <p:sp>
              <p:nvSpPr>
                <p:cNvPr id="61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1069975" y="3070225"/>
                  <a:ext cx="1833563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SLF</a:t>
                  </a:r>
                </a:p>
              </p:txBody>
            </p:sp>
          </p:grpSp>
        </p:grpSp>
        <p:grpSp>
          <p:nvGrpSpPr>
            <p:cNvPr id="43" name="Gruppierung 2"/>
            <p:cNvGrpSpPr>
              <a:grpSpLocks/>
            </p:cNvGrpSpPr>
            <p:nvPr/>
          </p:nvGrpSpPr>
          <p:grpSpPr bwMode="auto">
            <a:xfrm>
              <a:off x="1069975" y="3643313"/>
              <a:ext cx="7832845" cy="2238375"/>
              <a:chOff x="1069975" y="3643313"/>
              <a:chExt cx="7832845" cy="2238375"/>
            </a:xfrm>
          </p:grpSpPr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6394451" y="3646487"/>
                <a:ext cx="2508369" cy="3539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Überschwemmung</a:t>
                </a:r>
              </a:p>
            </p:txBody>
          </p:sp>
          <p:grpSp>
            <p:nvGrpSpPr>
              <p:cNvPr id="45" name="Gruppierung 10"/>
              <p:cNvGrpSpPr>
                <a:grpSpLocks/>
              </p:cNvGrpSpPr>
              <p:nvPr/>
            </p:nvGrpSpPr>
            <p:grpSpPr bwMode="auto">
              <a:xfrm>
                <a:off x="3732213" y="3646488"/>
                <a:ext cx="2519362" cy="2232025"/>
                <a:chOff x="3733800" y="3647071"/>
                <a:chExt cx="2519172" cy="2231442"/>
              </a:xfrm>
            </p:grpSpPr>
            <p:pic>
              <p:nvPicPr>
                <p:cNvPr id="50" name="Bild 1" descr="HB1_0213_Ausschnitt.jpg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733800" y="4072087"/>
                  <a:ext cx="2519172" cy="1801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733800" y="3647071"/>
                  <a:ext cx="2501183" cy="353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CH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Erosion</a:t>
                  </a:r>
                </a:p>
              </p:txBody>
            </p:sp>
            <p:sp>
              <p:nvSpPr>
                <p:cNvPr id="52" name="Textfeld 17"/>
                <p:cNvSpPr txBox="1">
                  <a:spLocks noChangeArrowheads="1"/>
                </p:cNvSpPr>
                <p:nvPr/>
              </p:nvSpPr>
              <p:spPr bwMode="auto">
                <a:xfrm>
                  <a:off x="3733800" y="5662613"/>
                  <a:ext cx="1831975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Tiefbauamt UR</a:t>
                  </a:r>
                </a:p>
              </p:txBody>
            </p:sp>
          </p:grpSp>
          <p:grpSp>
            <p:nvGrpSpPr>
              <p:cNvPr id="46" name="Gruppierung 4"/>
              <p:cNvGrpSpPr>
                <a:grpSpLocks/>
              </p:cNvGrpSpPr>
              <p:nvPr/>
            </p:nvGrpSpPr>
            <p:grpSpPr bwMode="auto">
              <a:xfrm>
                <a:off x="1069975" y="3643313"/>
                <a:ext cx="2519363" cy="2238375"/>
                <a:chOff x="1069975" y="3643313"/>
                <a:chExt cx="2519363" cy="2238375"/>
              </a:xfrm>
            </p:grpSpPr>
            <p:pic>
              <p:nvPicPr>
                <p:cNvPr id="47" name="Picture 4" descr="20056704k"/>
                <p:cNvPicPr>
                  <a:picLocks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069975" y="4075113"/>
                  <a:ext cx="2519363" cy="180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9975" y="3643313"/>
                  <a:ext cx="2509367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CH" sz="16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Murgang</a:t>
                  </a:r>
                </a:p>
              </p:txBody>
            </p:sp>
            <p:sp>
              <p:nvSpPr>
                <p:cNvPr id="49" name="Textfeld 18"/>
                <p:cNvSpPr txBox="1">
                  <a:spLocks noChangeArrowheads="1"/>
                </p:cNvSpPr>
                <p:nvPr/>
              </p:nvSpPr>
              <p:spPr bwMode="auto">
                <a:xfrm>
                  <a:off x="1069975" y="5665788"/>
                  <a:ext cx="1833563" cy="2159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Schweizer Luftwaffe</a:t>
                  </a:r>
                </a:p>
              </p:txBody>
            </p:sp>
          </p:grpSp>
        </p:grpSp>
      </p:grpSp>
      <p:pic>
        <p:nvPicPr>
          <p:cNvPr id="30" name="Picture 5" descr="Schattdorf_0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8920" y="4235958"/>
            <a:ext cx="2401035" cy="17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6408920" y="5736000"/>
            <a:ext cx="1752259" cy="20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Schweizer Luftwaffe</a:t>
            </a:r>
          </a:p>
        </p:txBody>
      </p:sp>
    </p:spTree>
    <p:extLst>
      <p:ext uri="{BB962C8B-B14F-4D97-AF65-F5344CB8AC3E}">
        <p14:creationId xmlns:p14="http://schemas.microsoft.com/office/powerpoint/2010/main" val="236912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6440" y="323850"/>
            <a:ext cx="7461250" cy="989013"/>
          </a:xfrm>
        </p:spPr>
        <p:txBody>
          <a:bodyPr/>
          <a:lstStyle/>
          <a:p>
            <a:r>
              <a:rPr lang="de-CH" dirty="0"/>
              <a:t>Risiken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358" y="1429610"/>
            <a:ext cx="7460332" cy="454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8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323850"/>
            <a:ext cx="7461250" cy="989013"/>
          </a:xfrm>
        </p:spPr>
        <p:txBody>
          <a:bodyPr/>
          <a:lstStyle/>
          <a:p>
            <a:r>
              <a:rPr lang="de-CH" dirty="0"/>
              <a:t>Lausanne, 11.06.2018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259632" y="1312863"/>
            <a:ext cx="3376347" cy="4618473"/>
            <a:chOff x="1296366" y="1279116"/>
            <a:chExt cx="3872198" cy="493043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366" y="1279116"/>
              <a:ext cx="3697823" cy="4930431"/>
            </a:xfrm>
            <a:prstGeom prst="rect">
              <a:avLst/>
            </a:prstGeom>
          </p:spPr>
        </p:pic>
        <p:sp>
          <p:nvSpPr>
            <p:cNvPr id="6" name="Textfeld 5"/>
            <p:cNvSpPr txBox="1">
              <a:spLocks noChangeArrowheads="1"/>
            </p:cNvSpPr>
            <p:nvPr/>
          </p:nvSpPr>
          <p:spPr bwMode="auto">
            <a:xfrm>
              <a:off x="3368364" y="5891320"/>
              <a:ext cx="18002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Lausanne, 2018, 20.min</a:t>
              </a: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69" y="1312862"/>
            <a:ext cx="3435296" cy="4618473"/>
          </a:xfrm>
          <a:prstGeom prst="rect">
            <a:avLst/>
          </a:prstGeom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7715366" y="5643439"/>
            <a:ext cx="542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twitter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92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 «Gefährdungskarte Oberflächenabfluss Schweiz»</a:t>
            </a:r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327366" y="4725144"/>
            <a:ext cx="7667500" cy="1408934"/>
            <a:chOff x="1312819" y="1628800"/>
            <a:chExt cx="7651669" cy="140602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360" y="1628800"/>
              <a:ext cx="2407642" cy="1406025"/>
            </a:xfrm>
            <a:prstGeom prst="rect">
              <a:avLst/>
            </a:prstGeom>
          </p:spPr>
        </p:pic>
        <p:grpSp>
          <p:nvGrpSpPr>
            <p:cNvPr id="20" name="Gruppieren 19"/>
            <p:cNvGrpSpPr/>
            <p:nvPr/>
          </p:nvGrpSpPr>
          <p:grpSpPr>
            <a:xfrm>
              <a:off x="1312819" y="1855428"/>
              <a:ext cx="2433320" cy="1086486"/>
              <a:chOff x="0" y="0"/>
              <a:chExt cx="2433320" cy="1086497"/>
            </a:xfrm>
          </p:grpSpPr>
          <p:pic>
            <p:nvPicPr>
              <p:cNvPr id="22" name="Picture 37" descr="Logo_CMYK_pos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53" y="0"/>
                <a:ext cx="1884680" cy="479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0" y="560717"/>
                <a:ext cx="2433320" cy="525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17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Eidgenössisches Departement für Umwelt, </a:t>
                </a:r>
                <a:endParaRPr kumimoji="0" lang="de-CH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taCorrespondence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17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Verkehr, Energie und Kommunikation UVEK</a:t>
                </a:r>
                <a:endParaRPr kumimoji="0" lang="de-CH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taCorrespondence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17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CH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Bundesamt für Umwelt BAFU</a:t>
                </a:r>
                <a:endParaRPr kumimoji="0" lang="de-CH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etaCorrespondence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1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046" y="1668357"/>
              <a:ext cx="3274442" cy="1176190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809" y="1448680"/>
            <a:ext cx="4418439" cy="31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8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Pluvial </a:t>
            </a:r>
            <a:r>
              <a:rPr lang="de-CH" dirty="0" err="1"/>
              <a:t>floods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2065091"/>
            <a:ext cx="7094537" cy="295458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3591" y="4768255"/>
            <a:ext cx="1557933" cy="251419"/>
          </a:xfrm>
        </p:spPr>
        <p:txBody>
          <a:bodyPr/>
          <a:lstStyle/>
          <a:p>
            <a:pPr marL="0" indent="0">
              <a:buNone/>
            </a:pPr>
            <a:r>
              <a:rPr lang="de-CH" sz="800" dirty="0"/>
              <a:t>The </a:t>
            </a:r>
            <a:r>
              <a:rPr lang="de-CH" sz="800" dirty="0" err="1"/>
              <a:t>Kathmandupost</a:t>
            </a:r>
            <a:r>
              <a:rPr lang="de-CH" sz="800" dirty="0"/>
              <a:t> 28.7.2017</a:t>
            </a:r>
          </a:p>
        </p:txBody>
      </p:sp>
    </p:spTree>
    <p:extLst>
      <p:ext uri="{BB962C8B-B14F-4D97-AF65-F5344CB8AC3E}">
        <p14:creationId xmlns:p14="http://schemas.microsoft.com/office/powerpoint/2010/main" val="324556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87624" y="5013176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Danke für Ihre Aufmerksamkeit !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1656481" y="620688"/>
            <a:ext cx="6011863" cy="4211637"/>
            <a:chOff x="1282700" y="1220788"/>
            <a:chExt cx="6011863" cy="4211637"/>
          </a:xfrm>
        </p:grpSpPr>
        <p:pic>
          <p:nvPicPr>
            <p:cNvPr id="13" name="Bild 2" descr="google-optimierung.jpg"/>
            <p:cNvPicPr>
              <a:picLocks noChangeAspect="1"/>
            </p:cNvPicPr>
            <p:nvPr/>
          </p:nvPicPr>
          <p:blipFill>
            <a:blip r:embed="rId3" cstate="print"/>
            <a:srcRect r="14146"/>
            <a:stretch>
              <a:fillRect/>
            </a:stretch>
          </p:blipFill>
          <p:spPr bwMode="auto">
            <a:xfrm>
              <a:off x="1282700" y="1220788"/>
              <a:ext cx="6011863" cy="420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feld 7"/>
            <p:cNvSpPr txBox="1">
              <a:spLocks noChangeArrowheads="1"/>
            </p:cNvSpPr>
            <p:nvPr/>
          </p:nvSpPr>
          <p:spPr bwMode="auto">
            <a:xfrm>
              <a:off x="1290638" y="5218113"/>
              <a:ext cx="1412875" cy="21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www.iqperhour.com</a:t>
              </a:r>
              <a:endParaRPr kumimoji="0" lang="de-CH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5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CDBUND 2005 Master BAFU DE - v3">
  <a:themeElements>
    <a:clrScheme name="CDBUND 2005 Master BAFU DE - v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DBUND 2005 Master BAFU DE - 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UND 2005 Master BAFU DE - 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 2005 Master BAFU DE - 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 2005 Master BAFU DE - 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Bildschirmpräsentation 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ＭＳ Ｐゴシック</vt:lpstr>
      <vt:lpstr>ＭＳ Ｐゴシック</vt:lpstr>
      <vt:lpstr>Arial</vt:lpstr>
      <vt:lpstr>Calibri</vt:lpstr>
      <vt:lpstr>MetaCorrespondence</vt:lpstr>
      <vt:lpstr>Times</vt:lpstr>
      <vt:lpstr>Times New Roman</vt:lpstr>
      <vt:lpstr>Wingdings</vt:lpstr>
      <vt:lpstr>1_CDBUND 2005 Master BAFU DE - v3</vt:lpstr>
      <vt:lpstr>Gefährdungskarte Oberflächenabfluss</vt:lpstr>
      <vt:lpstr>Gravitative Naturgefahren</vt:lpstr>
      <vt:lpstr>Risiken </vt:lpstr>
      <vt:lpstr>Lausanne, 11.06.2018 </vt:lpstr>
      <vt:lpstr>Projekt «Gefährdungskarte Oberflächenabfluss Schweiz»</vt:lpstr>
      <vt:lpstr>Pluvial floods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Merola Daniela</dc:creator>
  <cp:lastModifiedBy>Käser Joël BAFU</cp:lastModifiedBy>
  <cp:revision>17</cp:revision>
  <dcterms:created xsi:type="dcterms:W3CDTF">2018-06-28T16:08:28Z</dcterms:created>
  <dcterms:modified xsi:type="dcterms:W3CDTF">2018-07-04T08:00:43Z</dcterms:modified>
</cp:coreProperties>
</file>