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</p:sldMasterIdLst>
  <p:notesMasterIdLst>
    <p:notesMasterId r:id="rId8"/>
  </p:notesMasterIdLst>
  <p:sldIdLst>
    <p:sldId id="279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FC8-D182-4F0D-B279-24FB39B24032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6A-FC0D-44A9-B14D-520EBEC9F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1600"/>
              </a:lnSpc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0985-2C39-45B7-BC66-512D1237CE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0985-2C39-45B7-BC66-512D1237CE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7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0985-2C39-45B7-BC66-512D1237CE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1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0985-2C39-45B7-BC66-512D1237CE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8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79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45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66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7693" r="18262" b="7576"/>
          <a:stretch/>
        </p:blipFill>
        <p:spPr>
          <a:xfrm>
            <a:off x="1" y="0"/>
            <a:ext cx="9180512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Fläche-PPT-Titelseite_GV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900000"/>
            <a:ext cx="6631233" cy="3276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0000" y="2520001"/>
            <a:ext cx="6120000" cy="1194752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0000" y="3888000"/>
            <a:ext cx="6120000" cy="36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5382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cl\Desktop\GVL-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6480000"/>
            <a:ext cx="1537200" cy="138388"/>
          </a:xfrm>
          <a:prstGeom prst="rect">
            <a:avLst/>
          </a:prstGeom>
          <a:noFill/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60000" y="1440000"/>
            <a:ext cx="8460000" cy="4860000"/>
          </a:xfrm>
        </p:spPr>
        <p:txBody>
          <a:bodyPr lIns="0" tIns="0" rIns="0" bIns="0">
            <a:noAutofit/>
          </a:bodyPr>
          <a:lstStyle>
            <a:lvl1pPr marL="252000" indent="-25200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9EE0"/>
              </a:buClr>
              <a:buFont typeface="Wingdings" pitchFamily="2" charset="2"/>
              <a:buChar char="§"/>
              <a:defRPr sz="2400" b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itel 17"/>
          <p:cNvSpPr>
            <a:spLocks noGrp="1"/>
          </p:cNvSpPr>
          <p:nvPr>
            <p:ph type="title"/>
          </p:nvPr>
        </p:nvSpPr>
        <p:spPr>
          <a:xfrm>
            <a:off x="360000" y="540000"/>
            <a:ext cx="7848000" cy="54000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050" name="Picture 2" descr="C:\Users\macl\AppData\Local\Temp\Rar$DR04.004\GVL-Ecke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 userDrawn="1"/>
        </p:nvSpPr>
        <p:spPr>
          <a:xfrm>
            <a:off x="1980000" y="6444000"/>
            <a:ext cx="6072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Tagung Gefährdungskarte Oberflächenabfluss, 3. Juli 2018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848000" y="6444000"/>
            <a:ext cx="107157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5BF93C-9207-4895-8517-3F839E158D65}" type="slidenum">
              <a:rPr lang="de-CH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CH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7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60000" y="1440000"/>
            <a:ext cx="8460000" cy="4860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rgbClr val="009EE0"/>
              </a:buClr>
              <a:buSzTx/>
              <a:buFontTx/>
              <a:buNone/>
              <a:tabLst/>
              <a:defRPr sz="2400" b="0" i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</p:txBody>
      </p:sp>
      <p:sp>
        <p:nvSpPr>
          <p:cNvPr id="9" name="Titel 17"/>
          <p:cNvSpPr>
            <a:spLocks noGrp="1"/>
          </p:cNvSpPr>
          <p:nvPr>
            <p:ph type="title"/>
          </p:nvPr>
        </p:nvSpPr>
        <p:spPr>
          <a:xfrm>
            <a:off x="360000" y="540000"/>
            <a:ext cx="7848000" cy="54000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050" name="Picture 2" descr="C:\Users\macl\AppData\Local\Temp\Rar$DR04.004\GVL-Eck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 userDrawn="1"/>
        </p:nvSpPr>
        <p:spPr>
          <a:xfrm>
            <a:off x="1980000" y="6444000"/>
            <a:ext cx="6072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Tagung Gefährdungskarte Oberflächenabfluss, 3. Juli 2018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848000" y="6444000"/>
            <a:ext cx="107157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5BF93C-9207-4895-8517-3F839E158D65}" type="slidenum">
              <a:rPr lang="de-CH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CH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macl\Desktop\GVL-Logo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6480000"/>
            <a:ext cx="1537200" cy="13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08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84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7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2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1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3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6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30B8-6495-490F-81E3-1345C18E4656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4630-B52B-4CB1-AE25-A939151FAE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2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Vorname Name,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B83E-5EC3-42F5-A9D7-289068A95E7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800" dirty="0"/>
              <a:t>Gefährdungskarte Oberflächenabfluss</a:t>
            </a:r>
            <a:br>
              <a:rPr lang="de-CH" sz="2800" dirty="0"/>
            </a:br>
            <a:r>
              <a:rPr lang="de-CH" sz="2800" b="1" dirty="0"/>
              <a:t>Gemeinsames Projekt</a:t>
            </a:r>
            <a:endParaRPr lang="de-DE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Dölf Käppeli, Direktor, 3. Juli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71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2000" dirty="0">
              <a:solidFill>
                <a:srgbClr val="FF0000"/>
              </a:solidFill>
            </a:endParaRP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System der Gebäudeversicherungen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8" y="1440000"/>
            <a:ext cx="386430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Trend Feuerschäden vs. Elementarschäden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3" y="1440000"/>
            <a:ext cx="728637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9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1451341"/>
            <a:ext cx="3377477" cy="486503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95936" y="1440000"/>
            <a:ext cx="4824064" cy="4860000"/>
          </a:xfrm>
        </p:spPr>
        <p:txBody>
          <a:bodyPr/>
          <a:lstStyle/>
          <a:p>
            <a:r>
              <a:rPr lang="de-CH" sz="2000" dirty="0"/>
              <a:t>Rund 1/3 aller Elementarschäden entstehen durch Wasser (Überflutung)</a:t>
            </a:r>
          </a:p>
          <a:p>
            <a:r>
              <a:rPr lang="de-CH" sz="2000" dirty="0"/>
              <a:t>Ein hoher Anteil der Wasserschäden (ca. ¾)  werden durch Oberflächen-wasser verursacht</a:t>
            </a:r>
          </a:p>
          <a:p>
            <a:r>
              <a:rPr lang="de-CH" sz="2000" dirty="0"/>
              <a:t>Gefährdungskarte Oberflächenabfluss für tägliche Arbeit sehr wertvoll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Elementarschäden in der Schweiz</a:t>
            </a:r>
          </a:p>
        </p:txBody>
      </p:sp>
    </p:spTree>
    <p:extLst>
      <p:ext uri="{BB962C8B-B14F-4D97-AF65-F5344CB8AC3E}">
        <p14:creationId xmlns:p14="http://schemas.microsoft.com/office/powerpoint/2010/main" val="271325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ECEE21-8431-444E-B4DC-9762FB9E94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60" y="5179202"/>
            <a:ext cx="1979930" cy="1026795"/>
          </a:xfrm>
          <a:prstGeom prst="rect">
            <a:avLst/>
          </a:prstGeom>
        </p:spPr>
      </p:pic>
      <p:pic>
        <p:nvPicPr>
          <p:cNvPr id="5" name="Grafik 4" descr="\\adb.intra.admin.ch\Userhome$\BAFU-01\U80842815\config\Desktop\ASA-SVV.jpg">
            <a:extLst>
              <a:ext uri="{FF2B5EF4-FFF2-40B4-BE49-F238E27FC236}">
                <a16:creationId xmlns:a16="http://schemas.microsoft.com/office/drawing/2014/main" id="{CDDCE217-FB57-4C08-9C46-392C55CAED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4" y="5276357"/>
            <a:ext cx="1487805" cy="83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P:\Projekte\Publishing\CD\Logos (Fremde)\VKG-AECA\VKG_AECA_Logo_RGB.jpg">
            <a:extLst>
              <a:ext uri="{FF2B5EF4-FFF2-40B4-BE49-F238E27FC236}">
                <a16:creationId xmlns:a16="http://schemas.microsoft.com/office/drawing/2014/main" id="{110E66D4-1C94-4DBA-A71E-1E5FE3DD222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5665"/>
          <a:stretch/>
        </p:blipFill>
        <p:spPr bwMode="auto">
          <a:xfrm>
            <a:off x="6394942" y="5239209"/>
            <a:ext cx="2268220" cy="906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C8317D-89A8-4DEF-8A57-3766B21CB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81" y="1165123"/>
            <a:ext cx="6709523" cy="35162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714048C-87B0-4B8B-A569-39965D5EAC5D}"/>
              </a:ext>
            </a:extLst>
          </p:cNvPr>
          <p:cNvSpPr txBox="1"/>
          <p:nvPr/>
        </p:nvSpPr>
        <p:spPr>
          <a:xfrm>
            <a:off x="1673446" y="442452"/>
            <a:ext cx="600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Gefährdungskarte Oberflächenabfluss</a:t>
            </a:r>
          </a:p>
        </p:txBody>
      </p:sp>
    </p:spTree>
    <p:extLst>
      <p:ext uri="{BB962C8B-B14F-4D97-AF65-F5344CB8AC3E}">
        <p14:creationId xmlns:p14="http://schemas.microsoft.com/office/powerpoint/2010/main" val="319292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rissa-Design">
  <a:themeElements>
    <a:clrScheme name="GVL">
      <a:dk1>
        <a:sysClr val="windowText" lastClr="000000"/>
      </a:dk1>
      <a:lt1>
        <a:sysClr val="window" lastClr="FFFFFF"/>
      </a:lt1>
      <a:dk2>
        <a:srgbClr val="009EE0"/>
      </a:dk2>
      <a:lt2>
        <a:srgbClr val="009EE0"/>
      </a:lt2>
      <a:accent1>
        <a:srgbClr val="009EE0"/>
      </a:accent1>
      <a:accent2>
        <a:srgbClr val="009EE0"/>
      </a:accent2>
      <a:accent3>
        <a:srgbClr val="009EE0"/>
      </a:accent3>
      <a:accent4>
        <a:srgbClr val="009EE0"/>
      </a:accent4>
      <a:accent5>
        <a:srgbClr val="009EE0"/>
      </a:accent5>
      <a:accent6>
        <a:srgbClr val="009EE0"/>
      </a:accent6>
      <a:hlink>
        <a:srgbClr val="009EE0"/>
      </a:hlink>
      <a:folHlink>
        <a:srgbClr val="009EE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</Words>
  <Application>Microsoft Office PowerPoint</Application>
  <PresentationFormat>Bildschirmpräsentation (4:3)</PresentationFormat>
  <Paragraphs>17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1_Larissa-Design</vt:lpstr>
      <vt:lpstr>Gefährdungskarte Oberflächenabfluss Gemeinsames Projekt</vt:lpstr>
      <vt:lpstr>System der Gebäudeversicherungen</vt:lpstr>
      <vt:lpstr>Trend Feuerschäden vs. Elementarschäden</vt:lpstr>
      <vt:lpstr>Elementarschäden in der Schweiz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Merola Daniela</dc:creator>
  <cp:lastModifiedBy>Käser Joël BAFU</cp:lastModifiedBy>
  <cp:revision>16</cp:revision>
  <dcterms:created xsi:type="dcterms:W3CDTF">2018-06-28T16:08:28Z</dcterms:created>
  <dcterms:modified xsi:type="dcterms:W3CDTF">2018-07-04T08:03:34Z</dcterms:modified>
</cp:coreProperties>
</file>