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B65C"/>
    <a:srgbClr val="F1B01F"/>
    <a:srgbClr val="FFFF00"/>
    <a:srgbClr val="346D9F"/>
    <a:srgbClr val="346D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FF7-4C63-A71F-4B7C51D87966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FF7-4C63-A71F-4B7C51D87966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FF7-4C63-A71F-4B7C51D87966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FF7-4C63-A71F-4B7C51D8796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FF7-4C63-A71F-4B7C51D879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14D-437F-9168-BBA3FB92A20D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14D-437F-9168-BBA3FB92A20D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14D-437F-9168-BBA3FB92A20D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14D-437F-9168-BBA3FB92A20D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14D-437F-9168-BBA3FB92A2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AA-49EA-8259-C9E4DBF9BD45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AA-49EA-8259-C9E4DBF9BD45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3AA-49EA-8259-C9E4DBF9BD45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3AA-49EA-8259-C9E4DBF9BD4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AA-49EA-8259-C9E4DBF9BD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E1-4358-AE15-5ABB91CDB109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E1-4358-AE15-5ABB91CDB109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E1-4358-AE15-5ABB91CDB109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E1-4358-AE15-5ABB91CDB109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E1-4358-AE15-5ABB91CDB1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AA-4B29-BA59-30C69B14004E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AA-4B29-BA59-30C69B14004E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AA-4B29-BA59-30C69B14004E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FAA-4B29-BA59-30C69B14004E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FAA-4B29-BA59-30C69B14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1DA-469D-A6E8-0C9862DFE6B6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1DA-469D-A6E8-0C9862DFE6B6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1DA-469D-A6E8-0C9862DFE6B6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1DA-469D-A6E8-0C9862DFE6B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1DA-469D-A6E8-0C9862DFE6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5E-4FA0-BF58-AA0345C9C9CF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5E-4FA0-BF58-AA0345C9C9CF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5E-4FA0-BF58-AA0345C9C9CF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5E-4FA0-BF58-AA0345C9C9C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5E-4FA0-BF58-AA0345C9C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16-4C68-BFDB-0D5B3949BB40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16-4C68-BFDB-0D5B3949BB40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716-4C68-BFDB-0D5B3949BB40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716-4C68-BFDB-0D5B3949BB4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716-4C68-BFDB-0D5B3949BB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E5-47E1-A546-B4296EC0E403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E5-47E1-A546-B4296EC0E403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E5-47E1-A546-B4296EC0E403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AE5-47E1-A546-B4296EC0E40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AE5-47E1-A546-B4296EC0E4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10-40F5-A558-CC646E4FC324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10-40F5-A558-CC646E4FC324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310-40F5-A558-CC646E4FC324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310-40F5-A558-CC646E4FC32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310-40F5-A558-CC646E4FC3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345-4A0B-8391-63F926E7F94A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345-4A0B-8391-63F926E7F94A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345-4A0B-8391-63F926E7F94A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345-4A0B-8391-63F926E7F94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345-4A0B-8391-63F926E7F9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8C-4496-9007-F554F8F3060D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8C-4496-9007-F554F8F3060D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F8C-4496-9007-F554F8F3060D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F8C-4496-9007-F554F8F3060D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F8C-4496-9007-F554F8F306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FA0-49A5-83D1-D41E1452D897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FA0-49A5-83D1-D41E1452D897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FA0-49A5-83D1-D41E1452D897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FA0-49A5-83D1-D41E1452D89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FA0-49A5-83D1-D41E1452D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35-493D-BD59-EB3903BF5C2C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35-493D-BD59-EB3903BF5C2C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35-493D-BD59-EB3903BF5C2C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335-493D-BD59-EB3903BF5C2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35-493D-BD59-EB3903BF5C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FC-4A83-9D36-D5DACC523343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FC-4A83-9D36-D5DACC523343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FC-4A83-9D36-D5DACC523343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FC-4A83-9D36-D5DACC52334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FC-4A83-9D36-D5DACC5233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CE-4014-B9F3-06E15E4119C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CE-4014-B9F3-06E15E4119C3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1CE-4014-B9F3-06E15E4119C3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1CE-4014-B9F3-06E15E4119C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1CE-4014-B9F3-06E15E4119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7BB-40F8-93F0-BD2CD93AF691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7BB-40F8-93F0-BD2CD93AF691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7BB-40F8-93F0-BD2CD93AF691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7BB-40F8-93F0-BD2CD93AF69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7BB-40F8-93F0-BD2CD93AF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13-454B-A35B-B3200A46DAB5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13-454B-A35B-B3200A46DAB5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13-454B-A35B-B3200A46DAB5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13-454B-A35B-B3200A46DAB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13-454B-A35B-B3200A46DA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A2-419A-BB69-C0E57678FBC8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A2-419A-BB69-C0E57678FBC8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A2-419A-BB69-C0E57678FBC8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A2-419A-BB69-C0E57678FBC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1A2-419A-BB69-C0E57678F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23C-4737-B5D3-C28CEE376320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23C-4737-B5D3-C28CEE376320}"/>
              </c:ext>
            </c:extLst>
          </c:dPt>
          <c:dPt>
            <c:idx val="2"/>
            <c:bubble3D val="0"/>
            <c:spPr>
              <a:solidFill>
                <a:srgbClr val="F1B01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23C-4737-B5D3-C28CEE376320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23C-4737-B5D3-C28CEE37632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23C-4737-B5D3-C28CEE3763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1B01F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346D9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E8-4BDF-92EE-C1A555E33535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E8-4BDF-92EE-C1A555E33535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BE8-4BDF-92EE-C1A555E33535}"/>
              </c:ext>
            </c:extLst>
          </c:dPt>
          <c:dPt>
            <c:idx val="3"/>
            <c:bubble3D val="0"/>
            <c:spPr>
              <a:solidFill>
                <a:srgbClr val="81B65C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BE8-4BDF-92EE-C1A555E3353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BE8-4BDF-92EE-C1A555E335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99DEF-9433-EFB1-A07B-831EC234F1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9992FF-FFBE-9779-79CE-AB87E3E844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F9CA-8AF5-1D66-77E8-7362D0EFD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243EB-1FD3-13FD-4DBA-5623EFBA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411FD-836C-94E5-4A7A-0239B84EE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52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F94C2-C321-2557-F96A-5BE018796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FA213D-899C-176A-6445-B9C632973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88261-D14F-2D13-A9DD-8EB7704C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DBFCB-E469-C9CC-9019-1DD2E7BDA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0469E-5369-726C-C6EF-5A677EDFB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91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091F75-3219-A60D-1496-EABE4E9D94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18E5A-1DE5-6635-2C42-C4E7098A89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F2643-9768-9990-EAC7-E15F23073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B4010-07BD-EA5E-F68E-E07CB1A60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B39A-89D9-31ED-7456-E7A6BF907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10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5969-9CBB-66F5-25E4-14B3138E8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A2D61-89F7-7EBB-23D8-FBA7F4FBF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058CA-4BA5-7182-176A-112B78096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4AA111-B4F4-E1DE-3484-F18570D4C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8555A-8FF2-E188-23C6-3B7E378B9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724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67532-8D50-FAF2-9539-9F33ED9EC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C718BD-E77B-2531-035C-7DBE5F809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DB82-EB34-DBE4-FB84-0AFB8B757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ECF97-E3CA-9897-0DA9-56D2CF166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B3B94-6153-7C92-EF6E-8EABF18A5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67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95406-3763-0CA1-7E21-6CE8265DF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40DE5-CB10-212B-D340-C58E88C657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6A938E-812E-8C44-BE64-42305BAC6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22934-EFD3-2FF7-B7BE-51F491C1D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DADBA-1F37-F6EA-8E77-B41E59195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95E4AC-D699-12F8-BA05-72251DB7D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71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FE944-B70A-349A-562F-660143DDE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21598-9626-7AFB-5A28-3A075119F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2A5BA7-1F74-BFAC-A644-51CCCD103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5D0D4B-4E3D-C7B4-2CD0-E629874CF8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B102E-7C25-D708-4A5F-F098289FA6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085437-B30B-ACE7-4008-AFFC2F9F1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47BC39-248E-8BF0-C2C4-B611C97E1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21B559-23FE-38F7-2674-D511300AD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479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5FE77-4539-8DDD-59BD-A4056D5B0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778742-C755-6D3A-105C-811274C39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FC0A9-77F9-1BEE-2119-54A4B9E01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EF13CA-31BA-4CD9-698D-23EB8AF0C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06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CCCFE-6456-4688-0637-1B98F5776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12FB03-6B66-DDB0-8414-F96F324B9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CDF77-50EA-880F-B01B-83BB034C7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82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EF9B0-E73E-3120-E279-BB4B772D5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6D601-FAE0-A977-71E0-A75FBB7AD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29873E-86AF-02B1-5CEA-7A329CD99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EF4D0B-61EB-5FC8-1E39-CA43B3B48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D7FFE-FA0C-5A01-7175-BA33E29AB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5EE541-1DF3-0D87-6264-C94B175F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55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E2F21-3131-DC3C-875B-F285C736A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612AD8-90CC-75EB-C2D4-F2A9218950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2B2C20-C90F-3CD1-54D4-BCF4FE8496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076AF2-EEE7-88DF-0416-E06A550EC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88EFD-51CB-5AF2-0A29-FBBE5579A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81107-1A3E-65F6-B8F9-0A2D8996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95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38EFD2-4528-A6B3-3010-391AFC84C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F38FE-8BEB-9268-DCCA-EB4135A89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D6713-B292-CF8B-9F0F-232F73E7C3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8484E-68ED-4D19-B695-71571A433EF5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6605F-7524-80E4-93C8-70F0F181A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5D8FB-A5AC-8033-6751-7E75DBDC1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0F755-0D07-43A2-A927-9C195E29F03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71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4588335-9573-8EDD-6CC7-122B280C06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5444819"/>
              </p:ext>
            </p:extLst>
          </p:nvPr>
        </p:nvGraphicFramePr>
        <p:xfrm>
          <a:off x="19936" y="0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4362BB3-6DD4-12B2-37AE-62DAEE03D0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9049025"/>
              </p:ext>
            </p:extLst>
          </p:nvPr>
        </p:nvGraphicFramePr>
        <p:xfrm>
          <a:off x="1900319" y="3486963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2CD19AE-23F7-E394-5E34-706ED40C52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8243435"/>
              </p:ext>
            </p:extLst>
          </p:nvPr>
        </p:nvGraphicFramePr>
        <p:xfrm>
          <a:off x="3776836" y="1698061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048363B-E6CE-75EF-31F3-371AA9F5D9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7738028"/>
              </p:ext>
            </p:extLst>
          </p:nvPr>
        </p:nvGraphicFramePr>
        <p:xfrm>
          <a:off x="7447456" y="1698061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90ED6F28-27E2-B999-1BE2-C5098F9FA3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2942222"/>
              </p:ext>
            </p:extLst>
          </p:nvPr>
        </p:nvGraphicFramePr>
        <p:xfrm>
          <a:off x="9548209" y="0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1FFF4343-E4FB-5D66-F9D7-D88A8A60F8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8395970"/>
              </p:ext>
            </p:extLst>
          </p:nvPr>
        </p:nvGraphicFramePr>
        <p:xfrm>
          <a:off x="1900319" y="0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B519CF6-86DD-A159-FDDB-4A50EE63A8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2413262"/>
              </p:ext>
            </p:extLst>
          </p:nvPr>
        </p:nvGraphicFramePr>
        <p:xfrm>
          <a:off x="1900319" y="5094184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9F5AEBF-C7DC-7209-A35A-FBEC57089A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1047054"/>
              </p:ext>
            </p:extLst>
          </p:nvPr>
        </p:nvGraphicFramePr>
        <p:xfrm>
          <a:off x="1900319" y="1698061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18E50091-0FC5-054A-B8A7-A6AD4024D1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1012704"/>
              </p:ext>
            </p:extLst>
          </p:nvPr>
        </p:nvGraphicFramePr>
        <p:xfrm>
          <a:off x="3776836" y="0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A25B6C28-AD9D-F117-5270-7D03601242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4942299"/>
              </p:ext>
            </p:extLst>
          </p:nvPr>
        </p:nvGraphicFramePr>
        <p:xfrm>
          <a:off x="3776836" y="3486963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F442B36F-AF45-13F8-BF49-17322E2A68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1087010"/>
              </p:ext>
            </p:extLst>
          </p:nvPr>
        </p:nvGraphicFramePr>
        <p:xfrm>
          <a:off x="5572873" y="3486963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54172F59-5543-4542-B093-D91AC5412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2844566"/>
              </p:ext>
            </p:extLst>
          </p:nvPr>
        </p:nvGraphicFramePr>
        <p:xfrm>
          <a:off x="5572873" y="1698061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7A489A6E-CAE3-2DCF-039B-E329205102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4148049"/>
              </p:ext>
            </p:extLst>
          </p:nvPr>
        </p:nvGraphicFramePr>
        <p:xfrm>
          <a:off x="3776836" y="5094184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5615B7EB-B230-6B0D-4A7A-A2E6B23D03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8812540"/>
              </p:ext>
            </p:extLst>
          </p:nvPr>
        </p:nvGraphicFramePr>
        <p:xfrm>
          <a:off x="7447456" y="0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E4BF7AB9-B6F5-766A-373B-2E1509F86C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1564478"/>
              </p:ext>
            </p:extLst>
          </p:nvPr>
        </p:nvGraphicFramePr>
        <p:xfrm>
          <a:off x="7447456" y="3486963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FE732869-15D4-672E-D567-AA596FE8BB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9785648"/>
              </p:ext>
            </p:extLst>
          </p:nvPr>
        </p:nvGraphicFramePr>
        <p:xfrm>
          <a:off x="7447456" y="5094184"/>
          <a:ext cx="144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</p:spTree>
    <p:extLst>
      <p:ext uri="{BB962C8B-B14F-4D97-AF65-F5344CB8AC3E}">
        <p14:creationId xmlns:p14="http://schemas.microsoft.com/office/powerpoint/2010/main" val="363045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5CDFB25-7946-EBF3-91B8-61D084980BC7}"/>
              </a:ext>
            </a:extLst>
          </p:cNvPr>
          <p:cNvGrpSpPr/>
          <p:nvPr/>
        </p:nvGrpSpPr>
        <p:grpSpPr>
          <a:xfrm>
            <a:off x="625055" y="666865"/>
            <a:ext cx="4708278" cy="636303"/>
            <a:chOff x="486634" y="496243"/>
            <a:chExt cx="4708278" cy="63630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AF9D66-BEF3-E580-D2A0-A05B578A2F12}"/>
                </a:ext>
              </a:extLst>
            </p:cNvPr>
            <p:cNvSpPr/>
            <p:nvPr/>
          </p:nvSpPr>
          <p:spPr>
            <a:xfrm>
              <a:off x="560875" y="767598"/>
              <a:ext cx="1099974" cy="364948"/>
            </a:xfrm>
            <a:prstGeom prst="rect">
              <a:avLst/>
            </a:prstGeom>
            <a:solidFill>
              <a:srgbClr val="81B65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A388C80-9B1D-88BF-8A42-A1C2C9017555}"/>
                </a:ext>
              </a:extLst>
            </p:cNvPr>
            <p:cNvSpPr/>
            <p:nvPr/>
          </p:nvSpPr>
          <p:spPr>
            <a:xfrm>
              <a:off x="1728189" y="763173"/>
              <a:ext cx="1101600" cy="364948"/>
            </a:xfrm>
            <a:prstGeom prst="rect">
              <a:avLst/>
            </a:prstGeom>
            <a:solidFill>
              <a:srgbClr val="346D9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01BBC20-D9F8-F526-73EF-8B95667E848A}"/>
                </a:ext>
              </a:extLst>
            </p:cNvPr>
            <p:cNvSpPr/>
            <p:nvPr/>
          </p:nvSpPr>
          <p:spPr>
            <a:xfrm>
              <a:off x="2897129" y="763173"/>
              <a:ext cx="1101600" cy="363600"/>
            </a:xfrm>
            <a:prstGeom prst="rect">
              <a:avLst/>
            </a:prstGeom>
            <a:solidFill>
              <a:srgbClr val="F1B01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D7B3C3A-E53B-A0D3-B03B-DCCB137F744C}"/>
                </a:ext>
              </a:extLst>
            </p:cNvPr>
            <p:cNvSpPr/>
            <p:nvPr/>
          </p:nvSpPr>
          <p:spPr>
            <a:xfrm>
              <a:off x="4066069" y="763173"/>
              <a:ext cx="1101600" cy="3636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B089B1F-EAF2-2F40-CC2B-5D961442FDFA}"/>
                </a:ext>
              </a:extLst>
            </p:cNvPr>
            <p:cNvSpPr txBox="1"/>
            <p:nvPr/>
          </p:nvSpPr>
          <p:spPr>
            <a:xfrm>
              <a:off x="486634" y="505988"/>
              <a:ext cx="13260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100" dirty="0">
                  <a:latin typeface="Arial" panose="020B0604020202020204" pitchFamily="34" charset="0"/>
                  <a:cs typeface="Arial" panose="020B0604020202020204" pitchFamily="34" charset="0"/>
                </a:rPr>
                <a:t>RGB 129/182/92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4A7AE68-041A-CE76-7879-CE26E376A659}"/>
                </a:ext>
              </a:extLst>
            </p:cNvPr>
            <p:cNvSpPr txBox="1"/>
            <p:nvPr/>
          </p:nvSpPr>
          <p:spPr>
            <a:xfrm>
              <a:off x="2831436" y="498903"/>
              <a:ext cx="12346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>
                  <a:latin typeface="Arial" panose="020B0604020202020204" pitchFamily="34" charset="0"/>
                  <a:cs typeface="Arial" panose="020B0604020202020204" pitchFamily="34" charset="0"/>
                </a:rPr>
                <a:t>RGB 241/176/31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7DB7425-A9CC-7527-278C-34508484E415}"/>
                </a:ext>
              </a:extLst>
            </p:cNvPr>
            <p:cNvSpPr txBox="1"/>
            <p:nvPr/>
          </p:nvSpPr>
          <p:spPr>
            <a:xfrm>
              <a:off x="1660849" y="498903"/>
              <a:ext cx="12346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>
                  <a:latin typeface="Arial" panose="020B0604020202020204" pitchFamily="34" charset="0"/>
                  <a:cs typeface="Arial" panose="020B0604020202020204" pitchFamily="34" charset="0"/>
                </a:rPr>
                <a:t>RGB 52/109/159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A686087-0F0B-0AA3-8F6D-8AE0C7FD5A09}"/>
                </a:ext>
              </a:extLst>
            </p:cNvPr>
            <p:cNvSpPr txBox="1"/>
            <p:nvPr/>
          </p:nvSpPr>
          <p:spPr>
            <a:xfrm>
              <a:off x="4038826" y="496243"/>
              <a:ext cx="11560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>
                  <a:latin typeface="Arial" panose="020B0604020202020204" pitchFamily="34" charset="0"/>
                  <a:cs typeface="Arial" panose="020B0604020202020204" pitchFamily="34" charset="0"/>
                </a:rPr>
                <a:t>RGB 255/255/0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09B77D5-EFB5-1606-019E-F5ECA51DDD4D}"/>
              </a:ext>
            </a:extLst>
          </p:cNvPr>
          <p:cNvGrpSpPr/>
          <p:nvPr/>
        </p:nvGrpSpPr>
        <p:grpSpPr>
          <a:xfrm>
            <a:off x="709283" y="3442447"/>
            <a:ext cx="5831887" cy="2806046"/>
            <a:chOff x="709283" y="3442447"/>
            <a:chExt cx="5831887" cy="28060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0C979A5-DD39-F6F1-5CDC-5EA5E52782EE}"/>
                </a:ext>
              </a:extLst>
            </p:cNvPr>
            <p:cNvSpPr/>
            <p:nvPr/>
          </p:nvSpPr>
          <p:spPr>
            <a:xfrm>
              <a:off x="793305" y="4727193"/>
              <a:ext cx="718457" cy="261257"/>
            </a:xfrm>
            <a:prstGeom prst="rect">
              <a:avLst/>
            </a:prstGeom>
            <a:solidFill>
              <a:srgbClr val="81B65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221D019-10FE-8809-EA91-69CEC4262D84}"/>
                </a:ext>
              </a:extLst>
            </p:cNvPr>
            <p:cNvSpPr/>
            <p:nvPr/>
          </p:nvSpPr>
          <p:spPr>
            <a:xfrm>
              <a:off x="793305" y="5042203"/>
              <a:ext cx="718457" cy="261257"/>
            </a:xfrm>
            <a:prstGeom prst="rect">
              <a:avLst/>
            </a:prstGeom>
            <a:solidFill>
              <a:srgbClr val="346D9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149A02-33E0-EDB3-ECAD-E7A302C0EDAD}"/>
                </a:ext>
              </a:extLst>
            </p:cNvPr>
            <p:cNvSpPr/>
            <p:nvPr/>
          </p:nvSpPr>
          <p:spPr>
            <a:xfrm>
              <a:off x="793305" y="5357213"/>
              <a:ext cx="718457" cy="261257"/>
            </a:xfrm>
            <a:prstGeom prst="rect">
              <a:avLst/>
            </a:prstGeom>
            <a:solidFill>
              <a:srgbClr val="F1B01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F10A98F-72A1-CBB4-746A-D97AD434DF36}"/>
                </a:ext>
              </a:extLst>
            </p:cNvPr>
            <p:cNvSpPr/>
            <p:nvPr/>
          </p:nvSpPr>
          <p:spPr>
            <a:xfrm>
              <a:off x="793305" y="5672223"/>
              <a:ext cx="718457" cy="261257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F7CC2B-3197-7047-B658-8B362C141DB6}"/>
                </a:ext>
              </a:extLst>
            </p:cNvPr>
            <p:cNvSpPr txBox="1"/>
            <p:nvPr/>
          </p:nvSpPr>
          <p:spPr>
            <a:xfrm>
              <a:off x="1523706" y="5919780"/>
              <a:ext cx="5017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>
                  <a:latin typeface="Arial" panose="020B0604020202020204" pitchFamily="34" charset="0"/>
                  <a:cs typeface="Arial" panose="020B0604020202020204" pitchFamily="34" charset="0"/>
                </a:rPr>
                <a:t>Merkmal nicht vorhanden (pro Sektor, schwarze Umrandung)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F9F3A49-DBA0-D209-708A-3953FC40C055}"/>
                </a:ext>
              </a:extLst>
            </p:cNvPr>
            <p:cNvSpPr/>
            <p:nvPr/>
          </p:nvSpPr>
          <p:spPr>
            <a:xfrm>
              <a:off x="793305" y="5987236"/>
              <a:ext cx="718457" cy="26125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1B6CAE-6ECE-8F4A-6194-34215B204503}"/>
                </a:ext>
              </a:extLst>
            </p:cNvPr>
            <p:cNvSpPr txBox="1"/>
            <p:nvPr/>
          </p:nvSpPr>
          <p:spPr>
            <a:xfrm>
              <a:off x="1523706" y="4695714"/>
              <a:ext cx="1071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>
                  <a:latin typeface="Arial" panose="020B0604020202020204" pitchFamily="34" charset="0"/>
                  <a:cs typeface="Arial" panose="020B0604020202020204" pitchFamily="34" charset="0"/>
                </a:rPr>
                <a:t>Nitrifikation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F9F43E-E0A7-9434-9B04-CFC0A8FC4E54}"/>
                </a:ext>
              </a:extLst>
            </p:cNvPr>
            <p:cNvSpPr txBox="1"/>
            <p:nvPr/>
          </p:nvSpPr>
          <p:spPr>
            <a:xfrm>
              <a:off x="1523706" y="5325734"/>
              <a:ext cx="12698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>
                  <a:latin typeface="Arial" panose="020B0604020202020204" pitchFamily="34" charset="0"/>
                  <a:cs typeface="Arial" panose="020B0604020202020204" pitchFamily="34" charset="0"/>
                </a:rPr>
                <a:t>Denitrifikation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9CFB2D2-8974-3D12-2684-C37203A844CD}"/>
                </a:ext>
              </a:extLst>
            </p:cNvPr>
            <p:cNvSpPr txBox="1"/>
            <p:nvPr/>
          </p:nvSpPr>
          <p:spPr>
            <a:xfrm>
              <a:off x="1523706" y="5010724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>
                  <a:latin typeface="Arial" panose="020B0604020202020204" pitchFamily="34" charset="0"/>
                  <a:cs typeface="Arial" panose="020B0604020202020204" pitchFamily="34" charset="0"/>
                </a:rPr>
                <a:t>Filtration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509EF10-70A6-2025-B44B-82D3010FED5C}"/>
                </a:ext>
              </a:extLst>
            </p:cNvPr>
            <p:cNvSpPr txBox="1"/>
            <p:nvPr/>
          </p:nvSpPr>
          <p:spPr>
            <a:xfrm>
              <a:off x="1523706" y="5640744"/>
              <a:ext cx="1196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>
                  <a:latin typeface="Arial" panose="020B0604020202020204" pitchFamily="34" charset="0"/>
                  <a:cs typeface="Arial" panose="020B0604020202020204" pitchFamily="34" charset="0"/>
                </a:rPr>
                <a:t>Spurenstoffe</a:t>
              </a:r>
            </a:p>
          </p:txBody>
        </p:sp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id="{5CBD9E27-DFE2-5AF4-FF54-A20E791AF4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14275140"/>
                </p:ext>
              </p:extLst>
            </p:nvPr>
          </p:nvGraphicFramePr>
          <p:xfrm>
            <a:off x="709283" y="3442447"/>
            <a:ext cx="1080000" cy="10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1" name="Chart 10">
              <a:extLst>
                <a:ext uri="{FF2B5EF4-FFF2-40B4-BE49-F238E27FC236}">
                  <a16:creationId xmlns:a16="http://schemas.microsoft.com/office/drawing/2014/main" id="{8FCE36CD-A3C1-1861-61FD-512611AF62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42227882"/>
                </p:ext>
              </p:extLst>
            </p:nvPr>
          </p:nvGraphicFramePr>
          <p:xfrm>
            <a:off x="5300536" y="3442447"/>
            <a:ext cx="1080000" cy="10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FD9472B7-BC14-65E2-2E8F-AB3C34CA397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989741413"/>
                </p:ext>
              </p:extLst>
            </p:nvPr>
          </p:nvGraphicFramePr>
          <p:xfrm>
            <a:off x="1857096" y="3442447"/>
            <a:ext cx="1080000" cy="10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36" name="Chart 35">
              <a:extLst>
                <a:ext uri="{FF2B5EF4-FFF2-40B4-BE49-F238E27FC236}">
                  <a16:creationId xmlns:a16="http://schemas.microsoft.com/office/drawing/2014/main" id="{FFBD89CD-9489-084F-6E9E-601335049B2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20737231"/>
                </p:ext>
              </p:extLst>
            </p:nvPr>
          </p:nvGraphicFramePr>
          <p:xfrm>
            <a:off x="3004909" y="3442447"/>
            <a:ext cx="1080000" cy="10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37" name="Chart 36">
              <a:extLst>
                <a:ext uri="{FF2B5EF4-FFF2-40B4-BE49-F238E27FC236}">
                  <a16:creationId xmlns:a16="http://schemas.microsoft.com/office/drawing/2014/main" id="{FE8D4C23-D9CA-FC43-54E5-299D1FB44A0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51155602"/>
                </p:ext>
              </p:extLst>
            </p:nvPr>
          </p:nvGraphicFramePr>
          <p:xfrm>
            <a:off x="4152722" y="3442447"/>
            <a:ext cx="1080000" cy="10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37053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C4CE88C2B4E44992ACE18F830E4D78" ma:contentTypeVersion="16" ma:contentTypeDescription="Create a new document." ma:contentTypeScope="" ma:versionID="a24c2fbf7bd88fe4e051bbbb6286da5a">
  <xsd:schema xmlns:xsd="http://www.w3.org/2001/XMLSchema" xmlns:xs="http://www.w3.org/2001/XMLSchema" xmlns:p="http://schemas.microsoft.com/office/2006/metadata/properties" xmlns:ns2="ba3d6441-a654-41fd-a2b2-8f4923ce6101" xmlns:ns3="1e3c85a0-156b-4efc-85f2-d3269788bb8d" targetNamespace="http://schemas.microsoft.com/office/2006/metadata/properties" ma:root="true" ma:fieldsID="9e66739cc0d8167952610acf30da4462" ns2:_="" ns3:_="">
    <xsd:import namespace="ba3d6441-a654-41fd-a2b2-8f4923ce6101"/>
    <xsd:import namespace="1e3c85a0-156b-4efc-85f2-d3269788bb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3d6441-a654-41fd-a2b2-8f4923ce61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234ac79-61e4-4bd3-8ca2-bc1af3f507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3c85a0-156b-4efc-85f2-d3269788bb8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e05c5c4-3b2e-4e53-8dc2-5cb4408e2047}" ma:internalName="TaxCatchAll" ma:showField="CatchAllData" ma:web="1e3c85a0-156b-4efc-85f2-d3269788bb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EA7827-23FB-4A4A-A275-B07D9760B6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3d6441-a654-41fd-a2b2-8f4923ce6101"/>
    <ds:schemaRef ds:uri="1e3c85a0-156b-4efc-85f2-d3269788bb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C58F19C-7173-46DA-AE56-E13EAF1F5E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Camelia Nicea</dc:creator>
  <cp:lastModifiedBy>Angst Dominik BAFU</cp:lastModifiedBy>
  <cp:revision>7</cp:revision>
  <dcterms:created xsi:type="dcterms:W3CDTF">2023-02-16T12:49:14Z</dcterms:created>
  <dcterms:modified xsi:type="dcterms:W3CDTF">2024-09-12T07:50:13Z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45c3252-146d-46f3-8062-82cd8c8d7e7d_Enabled">
    <vt:lpwstr>true</vt:lpwstr>
  </property>
  <property fmtid="{D5CDD505-2E9C-101B-9397-08002B2CF9AE}" pid="3" name="MSIP_Label_245c3252-146d-46f3-8062-82cd8c8d7e7d_SetDate">
    <vt:lpwstr>2024-09-12T06:57:55Z</vt:lpwstr>
  </property>
  <property fmtid="{D5CDD505-2E9C-101B-9397-08002B2CF9AE}" pid="4" name="MSIP_Label_245c3252-146d-46f3-8062-82cd8c8d7e7d_Method">
    <vt:lpwstr>Privileged</vt:lpwstr>
  </property>
  <property fmtid="{D5CDD505-2E9C-101B-9397-08002B2CF9AE}" pid="5" name="MSIP_Label_245c3252-146d-46f3-8062-82cd8c8d7e7d_Name">
    <vt:lpwstr>L1</vt:lpwstr>
  </property>
  <property fmtid="{D5CDD505-2E9C-101B-9397-08002B2CF9AE}" pid="6" name="MSIP_Label_245c3252-146d-46f3-8062-82cd8c8d7e7d_SiteId">
    <vt:lpwstr>6ae27add-8276-4a38-88c1-3a9c1f973767</vt:lpwstr>
  </property>
  <property fmtid="{D5CDD505-2E9C-101B-9397-08002B2CF9AE}" pid="7" name="MSIP_Label_245c3252-146d-46f3-8062-82cd8c8d7e7d_ActionId">
    <vt:lpwstr>29b3e5e1-59a5-4173-9745-1c5085e0f352</vt:lpwstr>
  </property>
  <property fmtid="{D5CDD505-2E9C-101B-9397-08002B2CF9AE}" pid="8" name="MSIP_Label_245c3252-146d-46f3-8062-82cd8c8d7e7d_ContentBits">
    <vt:lpwstr>0</vt:lpwstr>
  </property>
</Properties>
</file>