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olors1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charts/chart23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charts/chart24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charts/chart25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charts/chart26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ppt/charts/chart27.xml" ContentType="application/vnd.openxmlformats-officedocument.drawingml.chart+xml"/>
  <Override PartName="/ppt/charts/style27.xml" ContentType="application/vnd.ms-office.chartstyle+xml"/>
  <Override PartName="/ppt/charts/colors27.xml" ContentType="application/vnd.ms-office.chartcolorstyle+xml"/>
  <Override PartName="/ppt/theme/theme1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FF00"/>
    <a:srgbClr val="FFFF00"/>
    <a:srgbClr val="FFAA00"/>
    <a:srgbClr val="FF0000"/>
    <a:srgbClr val="FF2200"/>
    <a:srgbClr val="88B500"/>
    <a:srgbClr val="FFE600"/>
    <a:srgbClr val="FFA600"/>
    <a:srgbClr val="498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6102" autoAdjust="0"/>
    <p:restoredTop sz="94660"/>
  </p:normalViewPr>
  <p:slideViewPr>
    <p:cSldViewPr snapToGrid="0">
      <p:cViewPr varScale="1">
        <p:scale>
          <a:sx n="74" d="100"/>
          <a:sy n="74" d="100"/>
        </p:scale>
        <p:origin x="72" y="23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customXml" Target="../customXml/item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6.xlsx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7.xlsx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8.xlsx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9.xlsx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0.xlsx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1.xlsx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2.xlsx"/><Relationship Id="rId2" Type="http://schemas.microsoft.com/office/2011/relationships/chartColorStyle" Target="colors23.xml"/><Relationship Id="rId1" Type="http://schemas.microsoft.com/office/2011/relationships/chartStyle" Target="style23.xm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3.xlsx"/><Relationship Id="rId2" Type="http://schemas.microsoft.com/office/2011/relationships/chartColorStyle" Target="colors24.xml"/><Relationship Id="rId1" Type="http://schemas.microsoft.com/office/2011/relationships/chartStyle" Target="style24.xml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4.xlsx"/><Relationship Id="rId2" Type="http://schemas.microsoft.com/office/2011/relationships/chartColorStyle" Target="colors25.xml"/><Relationship Id="rId1" Type="http://schemas.microsoft.com/office/2011/relationships/chartStyle" Target="style25.xml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5.xlsx"/><Relationship Id="rId2" Type="http://schemas.microsoft.com/office/2011/relationships/chartColorStyle" Target="colors26.xml"/><Relationship Id="rId1" Type="http://schemas.microsoft.com/office/2011/relationships/chartStyle" Target="style26.xml"/></Relationships>
</file>

<file path=ppt/charts/_rels/chart2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6.xlsx"/><Relationship Id="rId2" Type="http://schemas.microsoft.com/office/2011/relationships/chartColorStyle" Target="colors27.xml"/><Relationship Id="rId1" Type="http://schemas.microsoft.com/office/2011/relationships/chartStyle" Target="style27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A8BB-45E7-ACE2-887D49F95EB7}"/>
              </c:ext>
            </c:extLst>
          </c:dPt>
          <c:dPt>
            <c:idx val="1"/>
            <c:bubble3D val="0"/>
            <c:spPr>
              <a:solidFill>
                <a:srgbClr val="FF22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8BB-45E7-ACE2-887D49F95EB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DE8-4DE3-B650-73FC3843BF2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DE8-4DE3-B650-73FC3843BF24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8BB-45E7-ACE2-887D49F95E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F72-40D8-BDD8-618BA0416021}"/>
              </c:ext>
            </c:extLst>
          </c:dPt>
          <c:dPt>
            <c:idx val="1"/>
            <c:bubble3D val="0"/>
            <c:spPr>
              <a:solidFill>
                <a:srgbClr val="88B5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F72-40D8-BDD8-618BA041602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F72-40D8-BDD8-618BA041602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F72-40D8-BDD8-618BA0416021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F72-40D8-BDD8-618BA04160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rgbClr val="88B5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6EF-4D29-8149-2A07EF6814ED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6EF-4D29-8149-2A07EF6814E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6EF-4D29-8149-2A07EF6814E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6EF-4D29-8149-2A07EF6814ED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6EF-4D29-8149-2A07EF6814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88B500"/>
            </a:solidFill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rgbClr val="88B5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6C6-40BA-8A55-224CAAC7E36E}"/>
              </c:ext>
            </c:extLst>
          </c:dPt>
          <c:dPt>
            <c:idx val="1"/>
            <c:bubble3D val="0"/>
            <c:spPr>
              <a:solidFill>
                <a:srgbClr val="88B5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6C6-40BA-8A55-224CAAC7E36E}"/>
              </c:ext>
            </c:extLst>
          </c:dPt>
          <c:dPt>
            <c:idx val="2"/>
            <c:bubble3D val="0"/>
            <c:spPr>
              <a:solidFill>
                <a:srgbClr val="88B5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6C6-40BA-8A55-224CAAC7E36E}"/>
              </c:ext>
            </c:extLst>
          </c:dPt>
          <c:dPt>
            <c:idx val="3"/>
            <c:bubble3D val="0"/>
            <c:spPr>
              <a:solidFill>
                <a:srgbClr val="88B5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6C6-40BA-8A55-224CAAC7E36E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6C6-40BA-8A55-224CAAC7E3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AE8-4EFB-873D-EBF5D7717B00}"/>
              </c:ext>
            </c:extLst>
          </c:dPt>
          <c:dPt>
            <c:idx val="1"/>
            <c:bubble3D val="0"/>
            <c:spPr>
              <a:solidFill>
                <a:srgbClr val="498A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AE8-4EFB-873D-EBF5D7717B0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AE8-4EFB-873D-EBF5D7717B0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AE8-4EFB-873D-EBF5D7717B00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AE8-4EFB-873D-EBF5D7717B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F2200"/>
            </a:solidFill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rgbClr val="498A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F5D-48DD-944E-DD5E637FC9C2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F5D-48DD-944E-DD5E637FC9C2}"/>
              </c:ext>
            </c:extLst>
          </c:dPt>
          <c:dPt>
            <c:idx val="2"/>
            <c:bubble3D val="0"/>
            <c:spPr>
              <a:solidFill>
                <a:srgbClr val="FF22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F5D-48DD-944E-DD5E637FC9C2}"/>
              </c:ext>
            </c:extLst>
          </c:dPt>
          <c:dPt>
            <c:idx val="3"/>
            <c:bubble3D val="0"/>
            <c:spPr>
              <a:solidFill>
                <a:srgbClr val="FF22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F5D-48DD-944E-DD5E637FC9C2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F5D-48DD-944E-DD5E637FC9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498A00"/>
            </a:solidFill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rgbClr val="498A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B1B-44DD-B56E-9E2BA65BB361}"/>
              </c:ext>
            </c:extLst>
          </c:dPt>
          <c:dPt>
            <c:idx val="1"/>
            <c:bubble3D val="0"/>
            <c:spPr>
              <a:solidFill>
                <a:srgbClr val="498A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B1B-44DD-B56E-9E2BA65BB361}"/>
              </c:ext>
            </c:extLst>
          </c:dPt>
          <c:dPt>
            <c:idx val="2"/>
            <c:bubble3D val="0"/>
            <c:spPr>
              <a:solidFill>
                <a:srgbClr val="498A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B1B-44DD-B56E-9E2BA65BB361}"/>
              </c:ext>
            </c:extLst>
          </c:dPt>
          <c:dPt>
            <c:idx val="3"/>
            <c:bubble3D val="0"/>
            <c:spPr>
              <a:solidFill>
                <a:srgbClr val="498A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B1B-44DD-B56E-9E2BA65BB361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B1B-44DD-B56E-9E2BA65BB3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8C4-44A0-8C96-3CE25B78147B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8C4-44A0-8C96-3CE25B78147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8C4-44A0-8C96-3CE25B78147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8C4-44A0-8C96-3CE25B78147B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8C4-44A0-8C96-3CE25B7814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rgbClr val="FF00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85B-4F22-9647-F9A52E1143CE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85B-4F22-9647-F9A52E1143C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85B-4F22-9647-F9A52E1143C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85B-4F22-9647-F9A52E1143CE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85B-4F22-9647-F9A52E1143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rgbClr val="FF00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D6E-44F4-8798-909941CA9515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D6E-44F4-8798-909941CA9515}"/>
              </c:ext>
            </c:extLst>
          </c:dPt>
          <c:dPt>
            <c:idx val="2"/>
            <c:bubble3D val="0"/>
            <c:spPr>
              <a:solidFill>
                <a:srgbClr val="FF00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D6E-44F4-8798-909941CA9515}"/>
              </c:ext>
            </c:extLst>
          </c:dPt>
          <c:dPt>
            <c:idx val="3"/>
            <c:bubble3D val="0"/>
            <c:spPr>
              <a:solidFill>
                <a:srgbClr val="FF00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D6E-44F4-8798-909941CA9515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D6E-44F4-8798-909941CA95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252-4CD7-BA41-960EC29C8A6F}"/>
              </c:ext>
            </c:extLst>
          </c:dPt>
          <c:dPt>
            <c:idx val="1"/>
            <c:bubble3D val="0"/>
            <c:spPr>
              <a:solidFill>
                <a:srgbClr val="FFAA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252-4CD7-BA41-960EC29C8A6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252-4CD7-BA41-960EC29C8A6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252-4CD7-BA41-960EC29C8A6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252-4CD7-BA41-960EC29C8A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F2200"/>
            </a:solidFill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rgbClr val="FF22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D7A-4602-A6B9-5A837B03DFBA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D7A-4602-A6B9-5A837B03DFBA}"/>
              </c:ext>
            </c:extLst>
          </c:dPt>
          <c:dPt>
            <c:idx val="2"/>
            <c:bubble3D val="0"/>
            <c:spPr>
              <a:solidFill>
                <a:srgbClr val="FF22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D7A-4602-A6B9-5A837B03DFBA}"/>
              </c:ext>
            </c:extLst>
          </c:dPt>
          <c:dPt>
            <c:idx val="3"/>
            <c:bubble3D val="0"/>
            <c:spPr>
              <a:solidFill>
                <a:srgbClr val="FF22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D7A-4602-A6B9-5A837B03DFBA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D7A-4602-A6B9-5A837B03DF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F2200"/>
            </a:solidFill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rgbClr val="FFAA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D9E-458C-8E05-E320C08D8592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D9E-458C-8E05-E320C08D8592}"/>
              </c:ext>
            </c:extLst>
          </c:dPt>
          <c:dPt>
            <c:idx val="2"/>
            <c:bubble3D val="0"/>
            <c:spPr>
              <a:solidFill>
                <a:srgbClr val="FF22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D9E-458C-8E05-E320C08D8592}"/>
              </c:ext>
            </c:extLst>
          </c:dPt>
          <c:dPt>
            <c:idx val="3"/>
            <c:bubble3D val="0"/>
            <c:spPr>
              <a:solidFill>
                <a:srgbClr val="FF22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D9E-458C-8E05-E320C08D8592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D9E-458C-8E05-E320C08D85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FAA00"/>
            </a:solidFill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rgbClr val="FFAA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10F-43D0-9C3E-63FE3C428155}"/>
              </c:ext>
            </c:extLst>
          </c:dPt>
          <c:dPt>
            <c:idx val="1"/>
            <c:bubble3D val="0"/>
            <c:spPr>
              <a:solidFill>
                <a:srgbClr val="FFAA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10F-43D0-9C3E-63FE3C428155}"/>
              </c:ext>
            </c:extLst>
          </c:dPt>
          <c:dPt>
            <c:idx val="2"/>
            <c:bubble3D val="0"/>
            <c:spPr>
              <a:solidFill>
                <a:srgbClr val="FFAA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10F-43D0-9C3E-63FE3C428155}"/>
              </c:ext>
            </c:extLst>
          </c:dPt>
          <c:dPt>
            <c:idx val="3"/>
            <c:bubble3D val="0"/>
            <c:spPr>
              <a:solidFill>
                <a:srgbClr val="FFAA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10F-43D0-9C3E-63FE3C428155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10F-43D0-9C3E-63FE3C4281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FD4-4E8D-9905-DB086B148B08}"/>
              </c:ext>
            </c:extLst>
          </c:dPt>
          <c:dPt>
            <c:idx val="1"/>
            <c:bubble3D val="0"/>
            <c:spPr>
              <a:solidFill>
                <a:srgbClr val="FFFF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FD4-4E8D-9905-DB086B148B0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FD4-4E8D-9905-DB086B148B0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FD4-4E8D-9905-DB086B148B08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DFD4-4E8D-9905-DB086B148B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rgbClr val="FFFF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5A0-4DF8-AD36-93E2FB12F67C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5A0-4DF8-AD36-93E2FB12F67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5A0-4DF8-AD36-93E2FB12F67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5A0-4DF8-AD36-93E2FB12F67C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5A0-4DF8-AD36-93E2FB12F6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88B500"/>
            </a:solidFill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rgbClr val="FFFF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049-4963-BBBB-658E6BA62C4D}"/>
              </c:ext>
            </c:extLst>
          </c:dPt>
          <c:dPt>
            <c:idx val="1"/>
            <c:bubble3D val="0"/>
            <c:spPr>
              <a:solidFill>
                <a:srgbClr val="FFFF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049-4963-BBBB-658E6BA62C4D}"/>
              </c:ext>
            </c:extLst>
          </c:dPt>
          <c:dPt>
            <c:idx val="2"/>
            <c:bubble3D val="0"/>
            <c:spPr>
              <a:solidFill>
                <a:srgbClr val="88B5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049-4963-BBBB-658E6BA62C4D}"/>
              </c:ext>
            </c:extLst>
          </c:dPt>
          <c:dPt>
            <c:idx val="3"/>
            <c:bubble3D val="0"/>
            <c:spPr>
              <a:solidFill>
                <a:srgbClr val="88B5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049-4963-BBBB-658E6BA62C4D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049-4963-BBBB-658E6BA62C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83A-414D-B956-AD57CC31C145}"/>
              </c:ext>
            </c:extLst>
          </c:dPt>
          <c:dPt>
            <c:idx val="1"/>
            <c:bubble3D val="0"/>
            <c:spPr>
              <a:solidFill>
                <a:srgbClr val="55FF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83A-414D-B956-AD57CC31C14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83A-414D-B956-AD57CC31C14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83A-414D-B956-AD57CC31C145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83A-414D-B956-AD57CC31C1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F2200"/>
            </a:solidFill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rgbClr val="55FF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A59-4851-81A0-11FB5E8D87D8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A59-4851-81A0-11FB5E8D87D8}"/>
              </c:ext>
            </c:extLst>
          </c:dPt>
          <c:dPt>
            <c:idx val="2"/>
            <c:bubble3D val="0"/>
            <c:spPr>
              <a:solidFill>
                <a:srgbClr val="FF22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A59-4851-81A0-11FB5E8D87D8}"/>
              </c:ext>
            </c:extLst>
          </c:dPt>
          <c:dPt>
            <c:idx val="3"/>
            <c:bubble3D val="0"/>
            <c:spPr>
              <a:solidFill>
                <a:srgbClr val="FF22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A59-4851-81A0-11FB5E8D87D8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A59-4851-81A0-11FB5E8D87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55FF00"/>
            </a:solidFill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rgbClr val="55FF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18F-42CE-BACC-D12F679F6617}"/>
              </c:ext>
            </c:extLst>
          </c:dPt>
          <c:dPt>
            <c:idx val="1"/>
            <c:bubble3D val="0"/>
            <c:spPr>
              <a:solidFill>
                <a:srgbClr val="55FF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18F-42CE-BACC-D12F679F6617}"/>
              </c:ext>
            </c:extLst>
          </c:dPt>
          <c:dPt>
            <c:idx val="2"/>
            <c:bubble3D val="0"/>
            <c:spPr>
              <a:solidFill>
                <a:srgbClr val="55FF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18F-42CE-BACC-D12F679F6617}"/>
              </c:ext>
            </c:extLst>
          </c:dPt>
          <c:dPt>
            <c:idx val="3"/>
            <c:bubble3D val="0"/>
            <c:spPr>
              <a:solidFill>
                <a:srgbClr val="55FF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18F-42CE-BACC-D12F679F6617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18F-42CE-BACC-D12F679F66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rgbClr val="FF22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D75-4A43-AA67-CB722075AE84}"/>
              </c:ext>
            </c:extLst>
          </c:dPt>
          <c:dPt>
            <c:idx val="1"/>
            <c:bubble3D val="0"/>
            <c:spPr>
              <a:solidFill>
                <a:srgbClr val="FF22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D75-4A43-AA67-CB722075AE8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D75-4A43-AA67-CB722075AE8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D75-4A43-AA67-CB722075AE84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D75-4A43-AA67-CB722075AE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DB6-4FC2-956C-1C5066643233}"/>
              </c:ext>
            </c:extLst>
          </c:dPt>
          <c:dPt>
            <c:idx val="1"/>
            <c:bubble3D val="0"/>
            <c:spPr>
              <a:solidFill>
                <a:srgbClr val="FFA6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DB6-4FC2-956C-1C506664323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DB6-4FC2-956C-1C506664323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DB6-4FC2-956C-1C5066643233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DB6-4FC2-956C-1C50666432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rgbClr val="FFA6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C05-4EBC-BB0D-B31A218273D0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C05-4EBC-BB0D-B31A218273D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C05-4EBC-BB0D-B31A218273D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C05-4EBC-BB0D-B31A218273D0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C05-4EBC-BB0D-B31A218273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FA600"/>
            </a:solidFill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rgbClr val="FFA6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2CC-471A-AA31-A2A5B9E6EF11}"/>
              </c:ext>
            </c:extLst>
          </c:dPt>
          <c:dPt>
            <c:idx val="1"/>
            <c:bubble3D val="0"/>
            <c:spPr>
              <a:solidFill>
                <a:srgbClr val="FFA6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2CC-471A-AA31-A2A5B9E6EF11}"/>
              </c:ext>
            </c:extLst>
          </c:dPt>
          <c:dPt>
            <c:idx val="2"/>
            <c:bubble3D val="0"/>
            <c:spPr>
              <a:solidFill>
                <a:srgbClr val="FFA6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2CC-471A-AA31-A2A5B9E6EF11}"/>
              </c:ext>
            </c:extLst>
          </c:dPt>
          <c:dPt>
            <c:idx val="3"/>
            <c:bubble3D val="0"/>
            <c:spPr>
              <a:solidFill>
                <a:srgbClr val="FFA6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2CC-471A-AA31-A2A5B9E6EF11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2CC-471A-AA31-A2A5B9E6EF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9D2-48EE-A3C7-7B6555616223}"/>
              </c:ext>
            </c:extLst>
          </c:dPt>
          <c:dPt>
            <c:idx val="1"/>
            <c:bubble3D val="0"/>
            <c:spPr>
              <a:solidFill>
                <a:srgbClr val="FFE6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9D2-48EE-A3C7-7B655561622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9D2-48EE-A3C7-7B655561622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9D2-48EE-A3C7-7B6555616223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9D2-48EE-A3C7-7B65556162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F2200"/>
            </a:solidFill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rgbClr val="FFE6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3FD-41FA-B180-E6F4F669BD6D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3FD-41FA-B180-E6F4F669BD6D}"/>
              </c:ext>
            </c:extLst>
          </c:dPt>
          <c:dPt>
            <c:idx val="2"/>
            <c:bubble3D val="0"/>
            <c:spPr>
              <a:solidFill>
                <a:srgbClr val="FF22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3FD-41FA-B180-E6F4F669BD6D}"/>
              </c:ext>
            </c:extLst>
          </c:dPt>
          <c:dPt>
            <c:idx val="3"/>
            <c:bubble3D val="0"/>
            <c:spPr>
              <a:solidFill>
                <a:srgbClr val="FF22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3FD-41FA-B180-E6F4F669BD6D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3FD-41FA-B180-E6F4F669BD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FE600"/>
            </a:solidFill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rgbClr val="FFE6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97E-484A-A121-16DA947C3856}"/>
              </c:ext>
            </c:extLst>
          </c:dPt>
          <c:dPt>
            <c:idx val="1"/>
            <c:bubble3D val="0"/>
            <c:spPr>
              <a:solidFill>
                <a:srgbClr val="FFE6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97E-484A-A121-16DA947C3856}"/>
              </c:ext>
            </c:extLst>
          </c:dPt>
          <c:dPt>
            <c:idx val="2"/>
            <c:bubble3D val="0"/>
            <c:spPr>
              <a:solidFill>
                <a:srgbClr val="FFE6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97E-484A-A121-16DA947C3856}"/>
              </c:ext>
            </c:extLst>
          </c:dPt>
          <c:dPt>
            <c:idx val="3"/>
            <c:bubble3D val="0"/>
            <c:spPr>
              <a:solidFill>
                <a:srgbClr val="FFE6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97E-484A-A121-16DA947C3856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97E-484A-A121-16DA947C38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B8AC22-8558-DEEE-F8AC-B0FCE4214E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47B9DE-3092-8584-7124-CA7C090C08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03C32-3A61-F0D0-66F3-0A95FC608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4DF15-E96A-4B9A-BCF0-A8AC7EFBD038}" type="datetimeFigureOut">
              <a:rPr lang="en-GB" smtClean="0"/>
              <a:t>22/03/2023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0E9624-556C-A771-BAEF-DD9494A20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9FC1AF-BE74-38D7-CBBC-667E09A45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DFDCE-7CCC-4E8B-BCB4-55720B9CB4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4839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2C1ED-8A84-10AB-C3A5-8D2C05241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310FAB-79EF-69B3-E9D2-5DA0A90DA5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054179-FD23-C7E4-5CFF-D42C3690F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4DF15-E96A-4B9A-BCF0-A8AC7EFBD038}" type="datetimeFigureOut">
              <a:rPr lang="en-GB" smtClean="0"/>
              <a:t>22/03/2023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9B0CDD-45EB-1061-4B7A-8FA277B11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E7CD51-0CED-7D6C-0DA6-F35D281F2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DFDCE-7CCC-4E8B-BCB4-55720B9CB4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8789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D562463-F697-4A89-C8F0-3EE146D064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0BC3AC-A093-0156-1320-1BD615BE0A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0194BD-980B-C30D-DBC3-CD893AA38D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4DF15-E96A-4B9A-BCF0-A8AC7EFBD038}" type="datetimeFigureOut">
              <a:rPr lang="en-GB" smtClean="0"/>
              <a:t>22/03/2023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E2EEDD-9A36-35CD-8E2D-E68B0CF21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862380-6BD4-01CF-34F9-4B2460B7F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DFDCE-7CCC-4E8B-BCB4-55720B9CB4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2465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6591F7-7218-0AE5-F8DD-678994E68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8E187D-BD07-75EF-586A-38154945CF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49DAF7-0AD4-CB2E-03B4-163C90707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4DF15-E96A-4B9A-BCF0-A8AC7EFBD038}" type="datetimeFigureOut">
              <a:rPr lang="en-GB" smtClean="0"/>
              <a:t>22/03/2023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191E9A-C8D0-7A07-2177-C72766CCD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D25DC5-D325-586E-8B40-FCCA88BBF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DFDCE-7CCC-4E8B-BCB4-55720B9CB4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4964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432DF-4D88-57D7-03E5-566E713221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A9763F-A06F-0D14-C3B9-C8F83C04D7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986478-F07B-085A-BF98-32DF1997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4DF15-E96A-4B9A-BCF0-A8AC7EFBD038}" type="datetimeFigureOut">
              <a:rPr lang="en-GB" smtClean="0"/>
              <a:t>22/03/2023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7AC959-E56C-F7D4-EB3E-632D74AC00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D26211-2653-52C9-93C5-E3C0FAAFB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DFDCE-7CCC-4E8B-BCB4-55720B9CB4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3540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E70200-2A9A-6B88-C871-82CC91F3A2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F5E8E2-772B-080F-771A-B24F312564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7B7B1E-0FC7-DCD8-CA74-B38E9E30F8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452FF8-7309-2342-6081-F83E8B37BC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4DF15-E96A-4B9A-BCF0-A8AC7EFBD038}" type="datetimeFigureOut">
              <a:rPr lang="en-GB" smtClean="0"/>
              <a:t>22/03/2023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11F506-CEF4-E85C-1511-98CAEE294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FDC0E5-28D4-FDEA-858E-E72B791D8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DFDCE-7CCC-4E8B-BCB4-55720B9CB4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5132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242873-BBA3-082E-D1D5-E56CAD879D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1628C-099B-5E81-BB50-D995239CD0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DDCFBE-E487-9DDC-583C-51D262F6EF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6FAF96-04CB-A762-20FB-7F6E0352D1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110966D-BAC9-2059-635E-39EF103768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160181-5E03-F766-6F01-8CD8D58B49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4DF15-E96A-4B9A-BCF0-A8AC7EFBD038}" type="datetimeFigureOut">
              <a:rPr lang="en-GB" smtClean="0"/>
              <a:t>22/03/2023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D899D4C-75BA-F4B2-08C0-F81127D6C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47047D0-33D0-D642-4D07-53EC31CB2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DFDCE-7CCC-4E8B-BCB4-55720B9CB4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409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37A884-4B03-180D-8450-DEE6856851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EB0B03-24F3-C837-189E-52926833B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4DF15-E96A-4B9A-BCF0-A8AC7EFBD038}" type="datetimeFigureOut">
              <a:rPr lang="en-GB" smtClean="0"/>
              <a:t>22/03/2023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AD6EC8-0557-30D0-6FFA-40F41D04E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9EED6E-02E3-A67C-F0CC-FDD7B33C9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DFDCE-7CCC-4E8B-BCB4-55720B9CB4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4080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5A3B90E-14C4-560F-4C3A-BB7B21083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4DF15-E96A-4B9A-BCF0-A8AC7EFBD038}" type="datetimeFigureOut">
              <a:rPr lang="en-GB" smtClean="0"/>
              <a:t>22/03/2023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B16E2C-93CB-F9F0-C849-73871CE6E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9B2C33-7B20-3DAB-E54C-F78B941F6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DFDCE-7CCC-4E8B-BCB4-55720B9CB4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1948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624AD-E64B-EEBF-BDC2-5D01A73AAC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1E5A34-736B-69DD-906A-5159A4DE6A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B00DD5-D346-B50A-55C6-80377F839F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075AC5-D480-1433-203A-0F6CC146F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4DF15-E96A-4B9A-BCF0-A8AC7EFBD038}" type="datetimeFigureOut">
              <a:rPr lang="en-GB" smtClean="0"/>
              <a:t>22/03/2023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2C23AE-FC02-9381-07F6-F77DEDF0B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6E2231-A029-9986-B127-F28924A13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DFDCE-7CCC-4E8B-BCB4-55720B9CB4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0931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C8E5D-F360-C040-C4F8-493F029EA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9CD0DD-B85C-DDC2-D073-3CD37984B3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93C46C-08FB-5E45-471B-255CB52E62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56D71E-B898-1471-E037-9C304358AB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4DF15-E96A-4B9A-BCF0-A8AC7EFBD038}" type="datetimeFigureOut">
              <a:rPr lang="en-GB" smtClean="0"/>
              <a:t>22/03/2023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ED1638-8442-794A-6608-3834B08CE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CC81C5-CC54-3D3E-62B2-3B5B963A5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DFDCE-7CCC-4E8B-BCB4-55720B9CB4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3175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0B0D9F7-7B1D-E921-C790-D524E4DEA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62F69F-7128-C0FE-D72E-AC545E5734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841AF0-8B42-6ACA-691C-AA8EAC2F15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4DF15-E96A-4B9A-BCF0-A8AC7EFBD038}" type="datetimeFigureOut">
              <a:rPr lang="en-GB" smtClean="0"/>
              <a:t>22/03/2023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A5DC12-E877-6447-956E-C77A1455BD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9C38AB-E363-8E76-3AA2-B67720FFDB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EDFDCE-7CCC-4E8B-BCB4-55720B9CB4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3121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13" Type="http://schemas.openxmlformats.org/officeDocument/2006/relationships/chart" Target="../charts/chart12.xml"/><Relationship Id="rId18" Type="http://schemas.openxmlformats.org/officeDocument/2006/relationships/chart" Target="../charts/chart17.xml"/><Relationship Id="rId26" Type="http://schemas.openxmlformats.org/officeDocument/2006/relationships/chart" Target="../charts/chart25.xml"/><Relationship Id="rId3" Type="http://schemas.openxmlformats.org/officeDocument/2006/relationships/chart" Target="../charts/chart2.xml"/><Relationship Id="rId21" Type="http://schemas.openxmlformats.org/officeDocument/2006/relationships/chart" Target="../charts/chart20.xml"/><Relationship Id="rId7" Type="http://schemas.openxmlformats.org/officeDocument/2006/relationships/chart" Target="../charts/chart6.xml"/><Relationship Id="rId12" Type="http://schemas.openxmlformats.org/officeDocument/2006/relationships/chart" Target="../charts/chart11.xml"/><Relationship Id="rId17" Type="http://schemas.openxmlformats.org/officeDocument/2006/relationships/chart" Target="../charts/chart16.xml"/><Relationship Id="rId25" Type="http://schemas.openxmlformats.org/officeDocument/2006/relationships/chart" Target="../charts/chart24.xml"/><Relationship Id="rId2" Type="http://schemas.openxmlformats.org/officeDocument/2006/relationships/chart" Target="../charts/chart1.xml"/><Relationship Id="rId16" Type="http://schemas.openxmlformats.org/officeDocument/2006/relationships/chart" Target="../charts/chart15.xml"/><Relationship Id="rId20" Type="http://schemas.openxmlformats.org/officeDocument/2006/relationships/chart" Target="../charts/chart19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11" Type="http://schemas.openxmlformats.org/officeDocument/2006/relationships/chart" Target="../charts/chart10.xml"/><Relationship Id="rId24" Type="http://schemas.openxmlformats.org/officeDocument/2006/relationships/chart" Target="../charts/chart23.xml"/><Relationship Id="rId5" Type="http://schemas.openxmlformats.org/officeDocument/2006/relationships/chart" Target="../charts/chart4.xml"/><Relationship Id="rId15" Type="http://schemas.openxmlformats.org/officeDocument/2006/relationships/chart" Target="../charts/chart14.xml"/><Relationship Id="rId23" Type="http://schemas.openxmlformats.org/officeDocument/2006/relationships/chart" Target="../charts/chart22.xml"/><Relationship Id="rId28" Type="http://schemas.openxmlformats.org/officeDocument/2006/relationships/chart" Target="../charts/chart27.xml"/><Relationship Id="rId10" Type="http://schemas.openxmlformats.org/officeDocument/2006/relationships/chart" Target="../charts/chart9.xml"/><Relationship Id="rId19" Type="http://schemas.openxmlformats.org/officeDocument/2006/relationships/chart" Target="../charts/chart18.xml"/><Relationship Id="rId4" Type="http://schemas.openxmlformats.org/officeDocument/2006/relationships/chart" Target="../charts/chart3.xml"/><Relationship Id="rId9" Type="http://schemas.openxmlformats.org/officeDocument/2006/relationships/chart" Target="../charts/chart8.xml"/><Relationship Id="rId14" Type="http://schemas.openxmlformats.org/officeDocument/2006/relationships/chart" Target="../charts/chart13.xml"/><Relationship Id="rId22" Type="http://schemas.openxmlformats.org/officeDocument/2006/relationships/chart" Target="../charts/chart21.xml"/><Relationship Id="rId27" Type="http://schemas.openxmlformats.org/officeDocument/2006/relationships/chart" Target="../charts/char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1741DA-817D-F402-4D82-E85A062CA3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4604"/>
            <a:ext cx="10515600" cy="5962359"/>
          </a:xfrm>
        </p:spPr>
        <p:txBody>
          <a:bodyPr>
            <a:noAutofit/>
          </a:bodyPr>
          <a:lstStyle/>
          <a:p>
            <a:pPr marL="342900" marR="388620" lvl="0" indent="-342900" algn="l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CH" sz="18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Rot: 8 / 100 / 100		rgb(255,34,0)	</a:t>
            </a:r>
            <a:endParaRPr lang="en-GB" sz="18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388620" lvl="0" indent="-342900" algn="l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CH" sz="18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Orange: 39 / 100 / 100		rgb(255,166,0)</a:t>
            </a:r>
            <a:endParaRPr lang="en-GB" sz="18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388620" lvl="0" indent="-342900" algn="l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CH" sz="18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Gelb: 54 / 100 / 100		rgb(255,230,0)</a:t>
            </a:r>
            <a:endParaRPr lang="en-GB" sz="18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388620" lvl="0" indent="-342900" algn="l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CH" sz="18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Hellgrün: 75 / 100 / 71		rgb(136,181,0)</a:t>
            </a:r>
            <a:endParaRPr lang="en-GB" sz="18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388620" lvl="0" indent="-342900" algn="l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CH" sz="18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Dunkelgrün: 88 / 100 / 54	rgb(73,138,0)</a:t>
            </a:r>
            <a:endParaRPr lang="en-GB" sz="18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388620" lvl="0" indent="-342900" algn="l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CH" sz="18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Weiss: 0 / 0 / 100		rgb(255,255,255)</a:t>
            </a:r>
            <a:endParaRPr lang="en-GB" sz="1800" b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388620" lvl="0" indent="-342900" algn="l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de-CH" sz="1800" dirty="0">
                <a:effectLst/>
                <a:latin typeface="Arial" panose="020B0604020202020204" pitchFamily="34" charset="0"/>
                <a:ea typeface="Times" panose="02020603050405020304" pitchFamily="18" charset="0"/>
                <a:cs typeface="Arial" panose="020B0604020202020204" pitchFamily="34" charset="0"/>
              </a:rPr>
              <a:t>Schwarz: 0 / 0 / 0		rgb(0,0,0)</a:t>
            </a:r>
          </a:p>
          <a:p>
            <a:pPr marL="342900" marR="388620" lvl="0" indent="-342900" algn="l"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de-CH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marR="388620" indent="-342900">
              <a:buFont typeface="Symbol" panose="05050102010706020507" pitchFamily="18" charset="2"/>
              <a:buChar char=""/>
            </a:pPr>
            <a:r>
              <a:rPr lang="de-CH" sz="1800" b="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Rot: 0 / 100 / 100		rgb(255,0,0)</a:t>
            </a:r>
          </a:p>
          <a:p>
            <a:pPr marL="342900" marR="388620" indent="-342900">
              <a:buFont typeface="Symbol" panose="05050102010706020507" pitchFamily="18" charset="2"/>
              <a:buChar char=""/>
            </a:pPr>
            <a:r>
              <a:rPr lang="de-CH" sz="1800" b="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Orange: 40 / 100 / 100		rgb(255,170,0)	</a:t>
            </a:r>
            <a:endParaRPr lang="en-GB" sz="1800" b="1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342900" marR="388620" indent="-342900">
              <a:buFont typeface="Symbol" panose="05050102010706020507" pitchFamily="18" charset="2"/>
              <a:buChar char=""/>
            </a:pPr>
            <a:r>
              <a:rPr lang="de-CH" sz="1800" b="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Gelb: 60 / 100 / 100		rgb(255,255,0)</a:t>
            </a:r>
          </a:p>
          <a:p>
            <a:pPr marL="342900" marR="388620" indent="-342900">
              <a:buFont typeface="Symbol" panose="05050102010706020507" pitchFamily="18" charset="2"/>
              <a:buChar char=""/>
            </a:pPr>
            <a:r>
              <a:rPr lang="de-CH" sz="1800" b="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Grün: 100 / 100 / 100		rgb(85,255,0)</a:t>
            </a:r>
            <a:endParaRPr lang="en-GB" sz="1800" b="1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342900" marR="388620" indent="-342900">
              <a:buFont typeface="Symbol" panose="05050102010706020507" pitchFamily="18" charset="2"/>
              <a:buChar char=""/>
            </a:pPr>
            <a:endParaRPr lang="en-GB" sz="1800" b="1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1087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B59D457B-30A2-FB26-E066-5E3349D7C1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17104267"/>
              </p:ext>
            </p:extLst>
          </p:nvPr>
        </p:nvGraphicFramePr>
        <p:xfrm>
          <a:off x="0" y="0"/>
          <a:ext cx="1080000" cy="10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F6728009-E0D4-B98A-E494-395A7B04ED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6470890"/>
              </p:ext>
            </p:extLst>
          </p:nvPr>
        </p:nvGraphicFramePr>
        <p:xfrm>
          <a:off x="0" y="1080000"/>
          <a:ext cx="1080000" cy="10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A8596A1D-E028-ECCA-1222-1FB637A8815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15079314"/>
              </p:ext>
            </p:extLst>
          </p:nvPr>
        </p:nvGraphicFramePr>
        <p:xfrm>
          <a:off x="0" y="2160000"/>
          <a:ext cx="1080000" cy="10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A7FC3337-EECD-197C-430E-077887ACF74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38241946"/>
              </p:ext>
            </p:extLst>
          </p:nvPr>
        </p:nvGraphicFramePr>
        <p:xfrm>
          <a:off x="0" y="3240000"/>
          <a:ext cx="1080000" cy="10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38DF2F59-E87F-09FE-2D8C-107F1D6225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44022192"/>
              </p:ext>
            </p:extLst>
          </p:nvPr>
        </p:nvGraphicFramePr>
        <p:xfrm>
          <a:off x="0" y="4320000"/>
          <a:ext cx="1080000" cy="10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393F73CA-4948-3B93-4A9B-9D875DB09C1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66178555"/>
              </p:ext>
            </p:extLst>
          </p:nvPr>
        </p:nvGraphicFramePr>
        <p:xfrm>
          <a:off x="0" y="5400000"/>
          <a:ext cx="1080000" cy="10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D40F7AFE-8125-3807-7E4A-305B8BE885F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71690120"/>
              </p:ext>
            </p:extLst>
          </p:nvPr>
        </p:nvGraphicFramePr>
        <p:xfrm>
          <a:off x="1405467" y="0"/>
          <a:ext cx="1080000" cy="10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A7BBCCCB-31EF-4DD0-100C-1CD2CC3473B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31563197"/>
              </p:ext>
            </p:extLst>
          </p:nvPr>
        </p:nvGraphicFramePr>
        <p:xfrm>
          <a:off x="1405467" y="1080000"/>
          <a:ext cx="1080000" cy="10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25F52736-E804-0FE1-6E70-8DED622A0D3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42109901"/>
              </p:ext>
            </p:extLst>
          </p:nvPr>
        </p:nvGraphicFramePr>
        <p:xfrm>
          <a:off x="1405467" y="2160000"/>
          <a:ext cx="1080000" cy="10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062EDABC-A8A3-962E-B2E6-EAC38E03E37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66857148"/>
              </p:ext>
            </p:extLst>
          </p:nvPr>
        </p:nvGraphicFramePr>
        <p:xfrm>
          <a:off x="1405467" y="3240000"/>
          <a:ext cx="1080000" cy="10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B7E5580D-3723-32AF-1E12-E7D534FA50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375418"/>
              </p:ext>
            </p:extLst>
          </p:nvPr>
        </p:nvGraphicFramePr>
        <p:xfrm>
          <a:off x="1405467" y="4320000"/>
          <a:ext cx="1080000" cy="10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4EF93939-E2C2-3532-06F8-5FCF4960EA0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82434665"/>
              </p:ext>
            </p:extLst>
          </p:nvPr>
        </p:nvGraphicFramePr>
        <p:xfrm>
          <a:off x="1405467" y="5400000"/>
          <a:ext cx="1080000" cy="10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6C58AF5D-22A1-72B0-499E-13901DA732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80261757"/>
              </p:ext>
            </p:extLst>
          </p:nvPr>
        </p:nvGraphicFramePr>
        <p:xfrm>
          <a:off x="2810934" y="0"/>
          <a:ext cx="1080000" cy="10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FC1FB65B-378C-8C0A-818F-096DCA044D8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00436914"/>
              </p:ext>
            </p:extLst>
          </p:nvPr>
        </p:nvGraphicFramePr>
        <p:xfrm>
          <a:off x="2810934" y="1080000"/>
          <a:ext cx="1080000" cy="10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3642FBE0-81C3-4775-F8A4-0E79B35C2D3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72256251"/>
              </p:ext>
            </p:extLst>
          </p:nvPr>
        </p:nvGraphicFramePr>
        <p:xfrm>
          <a:off x="2810934" y="2160000"/>
          <a:ext cx="1080000" cy="10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331BC318-F0FC-BC33-87FB-458EA61B42C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36505443"/>
              </p:ext>
            </p:extLst>
          </p:nvPr>
        </p:nvGraphicFramePr>
        <p:xfrm>
          <a:off x="2810934" y="3240000"/>
          <a:ext cx="1080000" cy="10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3112A3AA-8764-A63C-42EB-34A0E344FD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04923590"/>
              </p:ext>
            </p:extLst>
          </p:nvPr>
        </p:nvGraphicFramePr>
        <p:xfrm>
          <a:off x="2810934" y="4320000"/>
          <a:ext cx="1080000" cy="10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"/>
          </a:graphicData>
        </a:graphic>
      </p:graphicFrame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69E9BF7C-987C-4A57-174E-424DCE19539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92234318"/>
              </p:ext>
            </p:extLst>
          </p:nvPr>
        </p:nvGraphicFramePr>
        <p:xfrm>
          <a:off x="2810934" y="5400000"/>
          <a:ext cx="1080000" cy="10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9"/>
          </a:graphicData>
        </a:graphic>
      </p:graphicFrame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0458F2EA-424A-CE27-9452-C793F7BA439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5704335"/>
              </p:ext>
            </p:extLst>
          </p:nvPr>
        </p:nvGraphicFramePr>
        <p:xfrm>
          <a:off x="4153173" y="0"/>
          <a:ext cx="1080000" cy="10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0"/>
          </a:graphicData>
        </a:graphic>
      </p:graphicFrame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2414A288-B08A-59B4-31A8-93AEA6EA7C1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15916663"/>
              </p:ext>
            </p:extLst>
          </p:nvPr>
        </p:nvGraphicFramePr>
        <p:xfrm>
          <a:off x="4153173" y="1080000"/>
          <a:ext cx="1080000" cy="10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1"/>
          </a:graphicData>
        </a:graphic>
      </p:graphicFrame>
      <p:graphicFrame>
        <p:nvGraphicFramePr>
          <p:cNvPr id="24" name="Chart 23">
            <a:extLst>
              <a:ext uri="{FF2B5EF4-FFF2-40B4-BE49-F238E27FC236}">
                <a16:creationId xmlns:a16="http://schemas.microsoft.com/office/drawing/2014/main" id="{8D35EFD0-3028-A21B-4B8D-D3505BE7468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87855492"/>
              </p:ext>
            </p:extLst>
          </p:nvPr>
        </p:nvGraphicFramePr>
        <p:xfrm>
          <a:off x="4153173" y="2160000"/>
          <a:ext cx="1080000" cy="10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2"/>
          </a:graphicData>
        </a:graphic>
      </p:graphicFrame>
      <p:graphicFrame>
        <p:nvGraphicFramePr>
          <p:cNvPr id="25" name="Chart 24">
            <a:extLst>
              <a:ext uri="{FF2B5EF4-FFF2-40B4-BE49-F238E27FC236}">
                <a16:creationId xmlns:a16="http://schemas.microsoft.com/office/drawing/2014/main" id="{CC147658-BB82-FF9B-D8E7-7EA80178B3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36126927"/>
              </p:ext>
            </p:extLst>
          </p:nvPr>
        </p:nvGraphicFramePr>
        <p:xfrm>
          <a:off x="4153173" y="3240000"/>
          <a:ext cx="1080000" cy="10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3"/>
          </a:graphicData>
        </a:graphic>
      </p:graphicFrame>
      <p:graphicFrame>
        <p:nvGraphicFramePr>
          <p:cNvPr id="26" name="Chart 25">
            <a:extLst>
              <a:ext uri="{FF2B5EF4-FFF2-40B4-BE49-F238E27FC236}">
                <a16:creationId xmlns:a16="http://schemas.microsoft.com/office/drawing/2014/main" id="{F4A573C7-DDCD-2F2D-9172-AC56EB02BB9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33892251"/>
              </p:ext>
            </p:extLst>
          </p:nvPr>
        </p:nvGraphicFramePr>
        <p:xfrm>
          <a:off x="4153173" y="4320000"/>
          <a:ext cx="1080000" cy="10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4"/>
          </a:graphicData>
        </a:graphic>
      </p:graphicFrame>
      <p:graphicFrame>
        <p:nvGraphicFramePr>
          <p:cNvPr id="27" name="Chart 26">
            <a:extLst>
              <a:ext uri="{FF2B5EF4-FFF2-40B4-BE49-F238E27FC236}">
                <a16:creationId xmlns:a16="http://schemas.microsoft.com/office/drawing/2014/main" id="{9CB4D8DD-6F01-305E-70FB-11B092C1053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91060153"/>
              </p:ext>
            </p:extLst>
          </p:nvPr>
        </p:nvGraphicFramePr>
        <p:xfrm>
          <a:off x="4153173" y="5400000"/>
          <a:ext cx="1080000" cy="10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5"/>
          </a:graphicData>
        </a:graphic>
      </p:graphicFrame>
      <p:graphicFrame>
        <p:nvGraphicFramePr>
          <p:cNvPr id="28" name="Chart 27">
            <a:extLst>
              <a:ext uri="{FF2B5EF4-FFF2-40B4-BE49-F238E27FC236}">
                <a16:creationId xmlns:a16="http://schemas.microsoft.com/office/drawing/2014/main" id="{941E073D-01F0-A2F9-C35A-C6F244B49D5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45589399"/>
              </p:ext>
            </p:extLst>
          </p:nvPr>
        </p:nvGraphicFramePr>
        <p:xfrm>
          <a:off x="5558640" y="0"/>
          <a:ext cx="1080000" cy="10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6"/>
          </a:graphicData>
        </a:graphic>
      </p:graphicFrame>
      <p:graphicFrame>
        <p:nvGraphicFramePr>
          <p:cNvPr id="29" name="Chart 28">
            <a:extLst>
              <a:ext uri="{FF2B5EF4-FFF2-40B4-BE49-F238E27FC236}">
                <a16:creationId xmlns:a16="http://schemas.microsoft.com/office/drawing/2014/main" id="{CBA3F4C0-64E4-233E-5B1D-41E857082D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76342250"/>
              </p:ext>
            </p:extLst>
          </p:nvPr>
        </p:nvGraphicFramePr>
        <p:xfrm>
          <a:off x="5558640" y="1080000"/>
          <a:ext cx="1080000" cy="10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7"/>
          </a:graphicData>
        </a:graphic>
      </p:graphicFrame>
      <p:graphicFrame>
        <p:nvGraphicFramePr>
          <p:cNvPr id="30" name="Chart 29">
            <a:extLst>
              <a:ext uri="{FF2B5EF4-FFF2-40B4-BE49-F238E27FC236}">
                <a16:creationId xmlns:a16="http://schemas.microsoft.com/office/drawing/2014/main" id="{066FCF39-5C04-2848-D85C-10EEE4CC092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72878289"/>
              </p:ext>
            </p:extLst>
          </p:nvPr>
        </p:nvGraphicFramePr>
        <p:xfrm>
          <a:off x="5558640" y="2160000"/>
          <a:ext cx="1080000" cy="10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8"/>
          </a:graphicData>
        </a:graphic>
      </p:graphicFrame>
    </p:spTree>
    <p:extLst>
      <p:ext uri="{BB962C8B-B14F-4D97-AF65-F5344CB8AC3E}">
        <p14:creationId xmlns:p14="http://schemas.microsoft.com/office/powerpoint/2010/main" val="3789364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entagon 4">
            <a:extLst>
              <a:ext uri="{FF2B5EF4-FFF2-40B4-BE49-F238E27FC236}">
                <a16:creationId xmlns:a16="http://schemas.microsoft.com/office/drawing/2014/main" id="{57E96541-837E-62BE-5F4A-E2A92D6C6685}"/>
              </a:ext>
            </a:extLst>
          </p:cNvPr>
          <p:cNvSpPr/>
          <p:nvPr/>
        </p:nvSpPr>
        <p:spPr>
          <a:xfrm>
            <a:off x="542610" y="391886"/>
            <a:ext cx="1080000" cy="1080000"/>
          </a:xfrm>
          <a:prstGeom prst="pentagon">
            <a:avLst/>
          </a:prstGeom>
          <a:solidFill>
            <a:srgbClr val="FF22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Pentagon 6">
            <a:extLst>
              <a:ext uri="{FF2B5EF4-FFF2-40B4-BE49-F238E27FC236}">
                <a16:creationId xmlns:a16="http://schemas.microsoft.com/office/drawing/2014/main" id="{5BAC632F-C4D6-A74E-FE29-180A64D140D5}"/>
              </a:ext>
            </a:extLst>
          </p:cNvPr>
          <p:cNvSpPr/>
          <p:nvPr/>
        </p:nvSpPr>
        <p:spPr>
          <a:xfrm>
            <a:off x="2213740" y="2479431"/>
            <a:ext cx="1080000" cy="1080000"/>
          </a:xfrm>
          <a:prstGeom prst="pentagon">
            <a:avLst/>
          </a:prstGeom>
          <a:solidFill>
            <a:srgbClr val="FFAA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Pentagon 7">
            <a:extLst>
              <a:ext uri="{FF2B5EF4-FFF2-40B4-BE49-F238E27FC236}">
                <a16:creationId xmlns:a16="http://schemas.microsoft.com/office/drawing/2014/main" id="{0343EBA7-6D57-93B8-2E7E-315F543B0DC9}"/>
              </a:ext>
            </a:extLst>
          </p:cNvPr>
          <p:cNvSpPr/>
          <p:nvPr/>
        </p:nvSpPr>
        <p:spPr>
          <a:xfrm>
            <a:off x="542610" y="2479431"/>
            <a:ext cx="1080000" cy="1080000"/>
          </a:xfrm>
          <a:prstGeom prst="pentago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Pentagon 8">
            <a:extLst>
              <a:ext uri="{FF2B5EF4-FFF2-40B4-BE49-F238E27FC236}">
                <a16:creationId xmlns:a16="http://schemas.microsoft.com/office/drawing/2014/main" id="{05EC3DDE-91FD-6A33-318F-34700714F584}"/>
              </a:ext>
            </a:extLst>
          </p:cNvPr>
          <p:cNvSpPr/>
          <p:nvPr/>
        </p:nvSpPr>
        <p:spPr>
          <a:xfrm>
            <a:off x="2213740" y="400128"/>
            <a:ext cx="1080000" cy="1080000"/>
          </a:xfrm>
          <a:prstGeom prst="pentagon">
            <a:avLst/>
          </a:prstGeom>
          <a:solidFill>
            <a:srgbClr val="FFA6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Pentagon 9">
            <a:extLst>
              <a:ext uri="{FF2B5EF4-FFF2-40B4-BE49-F238E27FC236}">
                <a16:creationId xmlns:a16="http://schemas.microsoft.com/office/drawing/2014/main" id="{B5DD8080-345F-08A7-EB6D-867A7E898AF8}"/>
              </a:ext>
            </a:extLst>
          </p:cNvPr>
          <p:cNvSpPr/>
          <p:nvPr/>
        </p:nvSpPr>
        <p:spPr>
          <a:xfrm>
            <a:off x="3884870" y="408370"/>
            <a:ext cx="1080000" cy="1080000"/>
          </a:xfrm>
          <a:prstGeom prst="pentagon">
            <a:avLst/>
          </a:prstGeom>
          <a:solidFill>
            <a:srgbClr val="FFE6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Pentagon 10">
            <a:extLst>
              <a:ext uri="{FF2B5EF4-FFF2-40B4-BE49-F238E27FC236}">
                <a16:creationId xmlns:a16="http://schemas.microsoft.com/office/drawing/2014/main" id="{901942BC-B37D-2C58-D704-13B7098AC3C0}"/>
              </a:ext>
            </a:extLst>
          </p:cNvPr>
          <p:cNvSpPr/>
          <p:nvPr/>
        </p:nvSpPr>
        <p:spPr>
          <a:xfrm>
            <a:off x="5556000" y="416612"/>
            <a:ext cx="1080000" cy="1080000"/>
          </a:xfrm>
          <a:prstGeom prst="pentagon">
            <a:avLst/>
          </a:prstGeom>
          <a:solidFill>
            <a:srgbClr val="88B5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Pentagon 11">
            <a:extLst>
              <a:ext uri="{FF2B5EF4-FFF2-40B4-BE49-F238E27FC236}">
                <a16:creationId xmlns:a16="http://schemas.microsoft.com/office/drawing/2014/main" id="{C51E08A1-994B-6A2E-D1F4-CD4F359EEF35}"/>
              </a:ext>
            </a:extLst>
          </p:cNvPr>
          <p:cNvSpPr/>
          <p:nvPr/>
        </p:nvSpPr>
        <p:spPr>
          <a:xfrm>
            <a:off x="3884870" y="2479431"/>
            <a:ext cx="1080000" cy="1080000"/>
          </a:xfrm>
          <a:prstGeom prst="pentagon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Pentagon 12">
            <a:extLst>
              <a:ext uri="{FF2B5EF4-FFF2-40B4-BE49-F238E27FC236}">
                <a16:creationId xmlns:a16="http://schemas.microsoft.com/office/drawing/2014/main" id="{02A5A2D5-EC03-4EE7-21A5-1E10327D838D}"/>
              </a:ext>
            </a:extLst>
          </p:cNvPr>
          <p:cNvSpPr/>
          <p:nvPr/>
        </p:nvSpPr>
        <p:spPr>
          <a:xfrm>
            <a:off x="5556000" y="2479431"/>
            <a:ext cx="1080000" cy="1080000"/>
          </a:xfrm>
          <a:prstGeom prst="pentagon">
            <a:avLst/>
          </a:prstGeom>
          <a:solidFill>
            <a:srgbClr val="55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1044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1C4CE88C2B4E44992ACE18F830E4D78" ma:contentTypeVersion="16" ma:contentTypeDescription="Create a new document." ma:contentTypeScope="" ma:versionID="a24c2fbf7bd88fe4e051bbbb6286da5a">
  <xsd:schema xmlns:xsd="http://www.w3.org/2001/XMLSchema" xmlns:xs="http://www.w3.org/2001/XMLSchema" xmlns:p="http://schemas.microsoft.com/office/2006/metadata/properties" xmlns:ns2="ba3d6441-a654-41fd-a2b2-8f4923ce6101" xmlns:ns3="1e3c85a0-156b-4efc-85f2-d3269788bb8d" targetNamespace="http://schemas.microsoft.com/office/2006/metadata/properties" ma:root="true" ma:fieldsID="9e66739cc0d8167952610acf30da4462" ns2:_="" ns3:_="">
    <xsd:import namespace="ba3d6441-a654-41fd-a2b2-8f4923ce6101"/>
    <xsd:import namespace="1e3c85a0-156b-4efc-85f2-d3269788bb8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LengthInSeconds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CR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3d6441-a654-41fd-a2b2-8f4923ce610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234ac79-61e4-4bd3-8ca2-bc1af3f5073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3c85a0-156b-4efc-85f2-d3269788bb8d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be05c5c4-3b2e-4e53-8dc2-5cb4408e2047}" ma:internalName="TaxCatchAll" ma:showField="CatchAllData" ma:web="1e3c85a0-156b-4efc-85f2-d3269788bb8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5049EA7-19C0-45BD-829F-324A74C75C0C}"/>
</file>

<file path=customXml/itemProps2.xml><?xml version="1.0" encoding="utf-8"?>
<ds:datastoreItem xmlns:ds="http://schemas.openxmlformats.org/officeDocument/2006/customXml" ds:itemID="{8836A250-EA17-4A40-99A7-8A160752F476}"/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144</Words>
  <Application>Microsoft Office PowerPoint</Application>
  <PresentationFormat>Widescreen</PresentationFormat>
  <Paragraphs>12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Symbol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Camelia Nicea</dc:creator>
  <cp:lastModifiedBy>Camelia Nicea</cp:lastModifiedBy>
  <cp:revision>12</cp:revision>
  <dcterms:created xsi:type="dcterms:W3CDTF">2023-03-21T14:44:46Z</dcterms:created>
  <dcterms:modified xsi:type="dcterms:W3CDTF">2023-03-22T09:57:09Z</dcterms:modified>
</cp:coreProperties>
</file>